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B1340-4F58-44C6-8B69-10DD6AC587ED}" v="119" dt="2022-06-04T07:54:09.15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ycia Renatha" userId="09da994ecc0a6514" providerId="LiveId" clId="{348B1340-4F58-44C6-8B69-10DD6AC587ED}"/>
    <pc:docChg chg="undo redo custSel modSld">
      <pc:chgData name="Filycia Renatha" userId="09da994ecc0a6514" providerId="LiveId" clId="{348B1340-4F58-44C6-8B69-10DD6AC587ED}" dt="2022-06-04T07:54:25.346" v="6470" actId="20577"/>
      <pc:docMkLst>
        <pc:docMk/>
      </pc:docMkLst>
      <pc:sldChg chg="addSp delSp modSp mod">
        <pc:chgData name="Filycia Renatha" userId="09da994ecc0a6514" providerId="LiveId" clId="{348B1340-4F58-44C6-8B69-10DD6AC587ED}" dt="2022-06-04T06:32:20.825" v="5191" actId="20577"/>
        <pc:sldMkLst>
          <pc:docMk/>
          <pc:sldMk cId="1553432724" sldId="262"/>
        </pc:sldMkLst>
        <pc:spChg chg="mod">
          <ac:chgData name="Filycia Renatha" userId="09da994ecc0a6514" providerId="LiveId" clId="{348B1340-4F58-44C6-8B69-10DD6AC587ED}" dt="2022-06-04T06:32:20.825" v="5191" actId="20577"/>
          <ac:spMkLst>
            <pc:docMk/>
            <pc:sldMk cId="1553432724" sldId="262"/>
            <ac:spMk id="7" creationId="{0BFEC426-B615-E549-83E5-140FD588BC64}"/>
          </ac:spMkLst>
        </pc:spChg>
        <pc:picChg chg="add del">
          <ac:chgData name="Filycia Renatha" userId="09da994ecc0a6514" providerId="LiveId" clId="{348B1340-4F58-44C6-8B69-10DD6AC587ED}" dt="2022-05-29T01:31:06.462" v="31" actId="21"/>
          <ac:picMkLst>
            <pc:docMk/>
            <pc:sldMk cId="1553432724" sldId="262"/>
            <ac:picMk id="3" creationId="{CA49AE4A-1EF2-9DFE-AAE8-35EB14E7B1FB}"/>
          </ac:picMkLst>
        </pc:picChg>
        <pc:picChg chg="add del mod">
          <ac:chgData name="Filycia Renatha" userId="09da994ecc0a6514" providerId="LiveId" clId="{348B1340-4F58-44C6-8B69-10DD6AC587ED}" dt="2022-06-04T06:23:32.703" v="4741" actId="478"/>
          <ac:picMkLst>
            <pc:docMk/>
            <pc:sldMk cId="1553432724" sldId="262"/>
            <ac:picMk id="6" creationId="{D667BE60-AA66-974B-5167-BBCF3B0A266F}"/>
          </ac:picMkLst>
        </pc:picChg>
      </pc:sldChg>
      <pc:sldChg chg="addSp delSp modSp mod">
        <pc:chgData name="Filycia Renatha" userId="09da994ecc0a6514" providerId="LiveId" clId="{348B1340-4F58-44C6-8B69-10DD6AC587ED}" dt="2022-06-04T06:23:26.477" v="4740" actId="478"/>
        <pc:sldMkLst>
          <pc:docMk/>
          <pc:sldMk cId="3288665831" sldId="263"/>
        </pc:sldMkLst>
        <pc:spChg chg="add mod">
          <ac:chgData name="Filycia Renatha" userId="09da994ecc0a6514" providerId="LiveId" clId="{348B1340-4F58-44C6-8B69-10DD6AC587ED}" dt="2022-06-04T03:40:09.401" v="2323" actId="1036"/>
          <ac:spMkLst>
            <pc:docMk/>
            <pc:sldMk cId="3288665831" sldId="263"/>
            <ac:spMk id="2" creationId="{003137FE-9DE1-F31C-C263-0C5CA841E631}"/>
          </ac:spMkLst>
        </pc:spChg>
        <pc:spChg chg="mod">
          <ac:chgData name="Filycia Renatha" userId="09da994ecc0a6514" providerId="LiveId" clId="{348B1340-4F58-44C6-8B69-10DD6AC587ED}" dt="2022-06-04T03:38:29.782" v="2282" actId="20577"/>
          <ac:spMkLst>
            <pc:docMk/>
            <pc:sldMk cId="3288665831" sldId="263"/>
            <ac:spMk id="5" creationId="{1B07C49E-AFFC-EC46-8930-E4D428F5F943}"/>
          </ac:spMkLst>
        </pc:spChg>
        <pc:spChg chg="add mod">
          <ac:chgData name="Filycia Renatha" userId="09da994ecc0a6514" providerId="LiveId" clId="{348B1340-4F58-44C6-8B69-10DD6AC587ED}" dt="2022-06-04T03:40:02.147" v="2302" actId="1036"/>
          <ac:spMkLst>
            <pc:docMk/>
            <pc:sldMk cId="3288665831" sldId="263"/>
            <ac:spMk id="7" creationId="{433E847C-5A76-E722-0303-44CAE2FB2FD8}"/>
          </ac:spMkLst>
        </pc:spChg>
        <pc:spChg chg="add mod">
          <ac:chgData name="Filycia Renatha" userId="09da994ecc0a6514" providerId="LiveId" clId="{348B1340-4F58-44C6-8B69-10DD6AC587ED}" dt="2022-06-04T03:40:09.401" v="2323" actId="1036"/>
          <ac:spMkLst>
            <pc:docMk/>
            <pc:sldMk cId="3288665831" sldId="263"/>
            <ac:spMk id="8" creationId="{A4AB93C7-2886-25E1-02ED-44589FFEAD95}"/>
          </ac:spMkLst>
        </pc:spChg>
        <pc:spChg chg="add mod">
          <ac:chgData name="Filycia Renatha" userId="09da994ecc0a6514" providerId="LiveId" clId="{348B1340-4F58-44C6-8B69-10DD6AC587ED}" dt="2022-06-04T03:40:02.147" v="2302" actId="1036"/>
          <ac:spMkLst>
            <pc:docMk/>
            <pc:sldMk cId="3288665831" sldId="263"/>
            <ac:spMk id="9" creationId="{211DBE65-2ED7-144F-6BBE-96788FC01707}"/>
          </ac:spMkLst>
        </pc:spChg>
        <pc:spChg chg="add mod">
          <ac:chgData name="Filycia Renatha" userId="09da994ecc0a6514" providerId="LiveId" clId="{348B1340-4F58-44C6-8B69-10DD6AC587ED}" dt="2022-06-04T03:38:07.066" v="2235" actId="1037"/>
          <ac:spMkLst>
            <pc:docMk/>
            <pc:sldMk cId="3288665831" sldId="263"/>
            <ac:spMk id="10" creationId="{A6D8D5A7-B73C-9EA2-AE0A-05FB0BBF1F97}"/>
          </ac:spMkLst>
        </pc:spChg>
        <pc:spChg chg="add mod">
          <ac:chgData name="Filycia Renatha" userId="09da994ecc0a6514" providerId="LiveId" clId="{348B1340-4F58-44C6-8B69-10DD6AC587ED}" dt="2022-06-04T03:39:57.153" v="2299" actId="1036"/>
          <ac:spMkLst>
            <pc:docMk/>
            <pc:sldMk cId="3288665831" sldId="263"/>
            <ac:spMk id="11" creationId="{F5989BBE-17C3-CB3D-F383-4688948D1A2B}"/>
          </ac:spMkLst>
        </pc:spChg>
        <pc:spChg chg="add mod">
          <ac:chgData name="Filycia Renatha" userId="09da994ecc0a6514" providerId="LiveId" clId="{348B1340-4F58-44C6-8B69-10DD6AC587ED}" dt="2022-06-04T03:40:15.762" v="2331" actId="1038"/>
          <ac:spMkLst>
            <pc:docMk/>
            <pc:sldMk cId="3288665831" sldId="263"/>
            <ac:spMk id="13" creationId="{4FC11806-FB7D-9C60-4533-D76D84C24C2E}"/>
          </ac:spMkLst>
        </pc:spChg>
        <pc:picChg chg="add del mod">
          <ac:chgData name="Filycia Renatha" userId="09da994ecc0a6514" providerId="LiveId" clId="{348B1340-4F58-44C6-8B69-10DD6AC587ED}" dt="2022-06-04T06:23:26.477" v="4740" actId="478"/>
          <ac:picMkLst>
            <pc:docMk/>
            <pc:sldMk cId="3288665831" sldId="263"/>
            <ac:picMk id="3" creationId="{C5A3C304-D464-1774-8B40-9ADC006E4C2D}"/>
          </ac:picMkLst>
        </pc:picChg>
        <pc:cxnChg chg="add del mod">
          <ac:chgData name="Filycia Renatha" userId="09da994ecc0a6514" providerId="LiveId" clId="{348B1340-4F58-44C6-8B69-10DD6AC587ED}" dt="2022-06-04T03:39:07.370" v="2286" actId="478"/>
          <ac:cxnSpMkLst>
            <pc:docMk/>
            <pc:sldMk cId="3288665831" sldId="263"/>
            <ac:cxnSpMk id="14" creationId="{FD06B99A-3417-BF29-B682-D15135C3FE66}"/>
          </ac:cxnSpMkLst>
        </pc:cxnChg>
        <pc:cxnChg chg="add mod">
          <ac:chgData name="Filycia Renatha" userId="09da994ecc0a6514" providerId="LiveId" clId="{348B1340-4F58-44C6-8B69-10DD6AC587ED}" dt="2022-06-04T03:40:15.762" v="2331" actId="1038"/>
          <ac:cxnSpMkLst>
            <pc:docMk/>
            <pc:sldMk cId="3288665831" sldId="263"/>
            <ac:cxnSpMk id="16" creationId="{C6CB0F77-F2ED-F0CB-07A2-4038C790BE57}"/>
          </ac:cxnSpMkLst>
        </pc:cxnChg>
        <pc:cxnChg chg="add mod">
          <ac:chgData name="Filycia Renatha" userId="09da994ecc0a6514" providerId="LiveId" clId="{348B1340-4F58-44C6-8B69-10DD6AC587ED}" dt="2022-06-04T03:40:15.762" v="2331" actId="1038"/>
          <ac:cxnSpMkLst>
            <pc:docMk/>
            <pc:sldMk cId="3288665831" sldId="263"/>
            <ac:cxnSpMk id="18" creationId="{3CEEB779-3C4A-2DC5-624A-049D816B4B72}"/>
          </ac:cxnSpMkLst>
        </pc:cxnChg>
        <pc:cxnChg chg="add mod">
          <ac:chgData name="Filycia Renatha" userId="09da994ecc0a6514" providerId="LiveId" clId="{348B1340-4F58-44C6-8B69-10DD6AC587ED}" dt="2022-06-04T03:40:09.401" v="2323" actId="1036"/>
          <ac:cxnSpMkLst>
            <pc:docMk/>
            <pc:sldMk cId="3288665831" sldId="263"/>
            <ac:cxnSpMk id="20" creationId="{1A5A0DB2-00EC-3E61-D556-62B1E13CECA3}"/>
          </ac:cxnSpMkLst>
        </pc:cxnChg>
        <pc:cxnChg chg="add mod">
          <ac:chgData name="Filycia Renatha" userId="09da994ecc0a6514" providerId="LiveId" clId="{348B1340-4F58-44C6-8B69-10DD6AC587ED}" dt="2022-06-04T03:40:09.401" v="2323" actId="1036"/>
          <ac:cxnSpMkLst>
            <pc:docMk/>
            <pc:sldMk cId="3288665831" sldId="263"/>
            <ac:cxnSpMk id="22" creationId="{967A50C2-1F9F-6BA7-502B-FEC372929BAC}"/>
          </ac:cxnSpMkLst>
        </pc:cxnChg>
        <pc:cxnChg chg="add mod">
          <ac:chgData name="Filycia Renatha" userId="09da994ecc0a6514" providerId="LiveId" clId="{348B1340-4F58-44C6-8B69-10DD6AC587ED}" dt="2022-06-04T03:40:02.147" v="2302" actId="1036"/>
          <ac:cxnSpMkLst>
            <pc:docMk/>
            <pc:sldMk cId="3288665831" sldId="263"/>
            <ac:cxnSpMk id="24" creationId="{DD97C341-FDCC-07DE-C7C0-CB67C311B1D2}"/>
          </ac:cxnSpMkLst>
        </pc:cxnChg>
        <pc:cxnChg chg="add mod">
          <ac:chgData name="Filycia Renatha" userId="09da994ecc0a6514" providerId="LiveId" clId="{348B1340-4F58-44C6-8B69-10DD6AC587ED}" dt="2022-06-04T03:40:02.147" v="2302" actId="1036"/>
          <ac:cxnSpMkLst>
            <pc:docMk/>
            <pc:sldMk cId="3288665831" sldId="263"/>
            <ac:cxnSpMk id="26" creationId="{D2999601-635A-9384-95D4-56ECCEC1E12B}"/>
          </ac:cxnSpMkLst>
        </pc:cxnChg>
      </pc:sldChg>
      <pc:sldChg chg="addSp delSp modSp mod">
        <pc:chgData name="Filycia Renatha" userId="09da994ecc0a6514" providerId="LiveId" clId="{348B1340-4F58-44C6-8B69-10DD6AC587ED}" dt="2022-06-04T04:59:03.619" v="3388" actId="478"/>
        <pc:sldMkLst>
          <pc:docMk/>
          <pc:sldMk cId="2987552906" sldId="264"/>
        </pc:sldMkLst>
        <pc:spChg chg="mod">
          <ac:chgData name="Filycia Renatha" userId="09da994ecc0a6514" providerId="LiveId" clId="{348B1340-4F58-44C6-8B69-10DD6AC587ED}" dt="2022-06-04T04:58:54.392" v="3386" actId="14100"/>
          <ac:spMkLst>
            <pc:docMk/>
            <pc:sldMk cId="2987552906" sldId="264"/>
            <ac:spMk id="5" creationId="{1B07C49E-AFFC-EC46-8930-E4D428F5F943}"/>
          </ac:spMkLst>
        </pc:spChg>
        <pc:spChg chg="add del mod">
          <ac:chgData name="Filycia Renatha" userId="09da994ecc0a6514" providerId="LiveId" clId="{348B1340-4F58-44C6-8B69-10DD6AC587ED}" dt="2022-06-04T04:59:03.619" v="3388" actId="478"/>
          <ac:spMkLst>
            <pc:docMk/>
            <pc:sldMk cId="2987552906" sldId="264"/>
            <ac:spMk id="6" creationId="{ED182CEC-58E6-F3A5-D574-8BF0F83BA890}"/>
          </ac:spMkLst>
        </pc:spChg>
        <pc:spChg chg="add del mod">
          <ac:chgData name="Filycia Renatha" userId="09da994ecc0a6514" providerId="LiveId" clId="{348B1340-4F58-44C6-8B69-10DD6AC587ED}" dt="2022-06-04T04:59:03.619" v="3388" actId="478"/>
          <ac:spMkLst>
            <pc:docMk/>
            <pc:sldMk cId="2987552906" sldId="264"/>
            <ac:spMk id="7" creationId="{85A9EB55-8EE7-DB56-D9A9-A954BBACBF24}"/>
          </ac:spMkLst>
        </pc:spChg>
        <pc:spChg chg="add del mod">
          <ac:chgData name="Filycia Renatha" userId="09da994ecc0a6514" providerId="LiveId" clId="{348B1340-4F58-44C6-8B69-10DD6AC587ED}" dt="2022-06-04T04:59:03.619" v="3388" actId="478"/>
          <ac:spMkLst>
            <pc:docMk/>
            <pc:sldMk cId="2987552906" sldId="264"/>
            <ac:spMk id="9" creationId="{4F8E2981-0CE2-C05D-2F03-46C7967C3671}"/>
          </ac:spMkLst>
        </pc:spChg>
        <pc:spChg chg="add del mod">
          <ac:chgData name="Filycia Renatha" userId="09da994ecc0a6514" providerId="LiveId" clId="{348B1340-4F58-44C6-8B69-10DD6AC587ED}" dt="2022-06-04T04:59:03.619" v="3388" actId="478"/>
          <ac:spMkLst>
            <pc:docMk/>
            <pc:sldMk cId="2987552906" sldId="264"/>
            <ac:spMk id="10" creationId="{16D14760-2684-8700-3A43-0C3B2950E5E6}"/>
          </ac:spMkLst>
        </pc:spChg>
        <pc:spChg chg="add del mod">
          <ac:chgData name="Filycia Renatha" userId="09da994ecc0a6514" providerId="LiveId" clId="{348B1340-4F58-44C6-8B69-10DD6AC587ED}" dt="2022-06-04T04:59:03.619" v="3388" actId="478"/>
          <ac:spMkLst>
            <pc:docMk/>
            <pc:sldMk cId="2987552906" sldId="264"/>
            <ac:spMk id="11" creationId="{73A98922-054C-2F9E-A0C8-F30F4069E07C}"/>
          </ac:spMkLst>
        </pc:spChg>
        <pc:spChg chg="add del mod">
          <ac:chgData name="Filycia Renatha" userId="09da994ecc0a6514" providerId="LiveId" clId="{348B1340-4F58-44C6-8B69-10DD6AC587ED}" dt="2022-06-04T04:59:03.619" v="3388" actId="478"/>
          <ac:spMkLst>
            <pc:docMk/>
            <pc:sldMk cId="2987552906" sldId="264"/>
            <ac:spMk id="12" creationId="{B8C8C164-C179-91C9-BDFF-C049C410B02C}"/>
          </ac:spMkLst>
        </pc:spChg>
        <pc:spChg chg="add del mod">
          <ac:chgData name="Filycia Renatha" userId="09da994ecc0a6514" providerId="LiveId" clId="{348B1340-4F58-44C6-8B69-10DD6AC587ED}" dt="2022-06-04T04:59:03.619" v="3388" actId="478"/>
          <ac:spMkLst>
            <pc:docMk/>
            <pc:sldMk cId="2987552906" sldId="264"/>
            <ac:spMk id="13" creationId="{2B2F15E3-9150-3E64-E99A-BDA9242B287F}"/>
          </ac:spMkLst>
        </pc:spChg>
        <pc:graphicFrameChg chg="add del mod modGraphic">
          <ac:chgData name="Filycia Renatha" userId="09da994ecc0a6514" providerId="LiveId" clId="{348B1340-4F58-44C6-8B69-10DD6AC587ED}" dt="2022-06-04T04:45:47.727" v="3283" actId="1032"/>
          <ac:graphicFrameMkLst>
            <pc:docMk/>
            <pc:sldMk cId="2987552906" sldId="264"/>
            <ac:graphicFrameMk id="2" creationId="{2709E763-FB5E-58D2-29B6-6D9767519A71}"/>
          </ac:graphicFrameMkLst>
        </pc:graphicFrameChg>
        <pc:graphicFrameChg chg="add mod modGraphic">
          <ac:chgData name="Filycia Renatha" userId="09da994ecc0a6514" providerId="LiveId" clId="{348B1340-4F58-44C6-8B69-10DD6AC587ED}" dt="2022-06-04T04:57:42.905" v="3383" actId="1076"/>
          <ac:graphicFrameMkLst>
            <pc:docMk/>
            <pc:sldMk cId="2987552906" sldId="264"/>
            <ac:graphicFrameMk id="20" creationId="{5DA8C205-C785-3BB5-0C62-017F9AF5AD1D}"/>
          </ac:graphicFrameMkLst>
        </pc:graphicFrameChg>
        <pc:picChg chg="add del mod">
          <ac:chgData name="Filycia Renatha" userId="09da994ecc0a6514" providerId="LiveId" clId="{348B1340-4F58-44C6-8B69-10DD6AC587ED}" dt="2022-06-04T04:58:57.906" v="3387" actId="478"/>
          <ac:picMkLst>
            <pc:docMk/>
            <pc:sldMk cId="2987552906" sldId="264"/>
            <ac:picMk id="3" creationId="{91D3C24B-2512-B712-64A1-6DE928ED2F11}"/>
          </ac:picMkLst>
        </pc:picChg>
        <pc:cxnChg chg="add del mod">
          <ac:chgData name="Filycia Renatha" userId="09da994ecc0a6514" providerId="LiveId" clId="{348B1340-4F58-44C6-8B69-10DD6AC587ED}" dt="2022-06-04T04:43:21.560" v="3230" actId="478"/>
          <ac:cxnSpMkLst>
            <pc:docMk/>
            <pc:sldMk cId="2987552906" sldId="264"/>
            <ac:cxnSpMk id="14" creationId="{FA2AF0E9-7C84-2631-DCBB-EA3448A9C5C5}"/>
          </ac:cxnSpMkLst>
        </pc:cxnChg>
        <pc:cxnChg chg="add del mod">
          <ac:chgData name="Filycia Renatha" userId="09da994ecc0a6514" providerId="LiveId" clId="{348B1340-4F58-44C6-8B69-10DD6AC587ED}" dt="2022-06-04T04:43:21.560" v="3230" actId="478"/>
          <ac:cxnSpMkLst>
            <pc:docMk/>
            <pc:sldMk cId="2987552906" sldId="264"/>
            <ac:cxnSpMk id="15" creationId="{746F5769-8231-4506-FFBA-88F9F375CA12}"/>
          </ac:cxnSpMkLst>
        </pc:cxnChg>
        <pc:cxnChg chg="add del mod">
          <ac:chgData name="Filycia Renatha" userId="09da994ecc0a6514" providerId="LiveId" clId="{348B1340-4F58-44C6-8B69-10DD6AC587ED}" dt="2022-06-04T04:43:21.560" v="3230" actId="478"/>
          <ac:cxnSpMkLst>
            <pc:docMk/>
            <pc:sldMk cId="2987552906" sldId="264"/>
            <ac:cxnSpMk id="16" creationId="{2AABBECC-EC8A-7275-393D-5776045D2137}"/>
          </ac:cxnSpMkLst>
        </pc:cxnChg>
        <pc:cxnChg chg="add del mod">
          <ac:chgData name="Filycia Renatha" userId="09da994ecc0a6514" providerId="LiveId" clId="{348B1340-4F58-44C6-8B69-10DD6AC587ED}" dt="2022-06-04T04:43:21.560" v="3230" actId="478"/>
          <ac:cxnSpMkLst>
            <pc:docMk/>
            <pc:sldMk cId="2987552906" sldId="264"/>
            <ac:cxnSpMk id="17" creationId="{3ADB5C5E-146D-3B53-3819-C1C7B6CAE43B}"/>
          </ac:cxnSpMkLst>
        </pc:cxnChg>
        <pc:cxnChg chg="add del mod">
          <ac:chgData name="Filycia Renatha" userId="09da994ecc0a6514" providerId="LiveId" clId="{348B1340-4F58-44C6-8B69-10DD6AC587ED}" dt="2022-06-04T04:43:21.560" v="3230" actId="478"/>
          <ac:cxnSpMkLst>
            <pc:docMk/>
            <pc:sldMk cId="2987552906" sldId="264"/>
            <ac:cxnSpMk id="18" creationId="{E459C18F-043B-C756-5CBF-9ACDDD6D27A1}"/>
          </ac:cxnSpMkLst>
        </pc:cxnChg>
        <pc:cxnChg chg="add del mod">
          <ac:chgData name="Filycia Renatha" userId="09da994ecc0a6514" providerId="LiveId" clId="{348B1340-4F58-44C6-8B69-10DD6AC587ED}" dt="2022-06-04T04:43:21.560" v="3230" actId="478"/>
          <ac:cxnSpMkLst>
            <pc:docMk/>
            <pc:sldMk cId="2987552906" sldId="264"/>
            <ac:cxnSpMk id="19" creationId="{E6FACB0D-3E15-F02D-168E-7F141AF796DD}"/>
          </ac:cxnSpMkLst>
        </pc:cxnChg>
      </pc:sldChg>
      <pc:sldChg chg="addSp delSp modSp mod">
        <pc:chgData name="Filycia Renatha" userId="09da994ecc0a6514" providerId="LiveId" clId="{348B1340-4F58-44C6-8B69-10DD6AC587ED}" dt="2022-06-04T05:42:17.766" v="4287" actId="478"/>
        <pc:sldMkLst>
          <pc:docMk/>
          <pc:sldMk cId="1578726356" sldId="265"/>
        </pc:sldMkLst>
        <pc:spChg chg="mod">
          <ac:chgData name="Filycia Renatha" userId="09da994ecc0a6514" providerId="LiveId" clId="{348B1340-4F58-44C6-8B69-10DD6AC587ED}" dt="2022-06-04T05:41:55.002" v="4286" actId="20577"/>
          <ac:spMkLst>
            <pc:docMk/>
            <pc:sldMk cId="1578726356" sldId="265"/>
            <ac:spMk id="5" creationId="{1B07C49E-AFFC-EC46-8930-E4D428F5F943}"/>
          </ac:spMkLst>
        </pc:spChg>
        <pc:picChg chg="add del mod">
          <ac:chgData name="Filycia Renatha" userId="09da994ecc0a6514" providerId="LiveId" clId="{348B1340-4F58-44C6-8B69-10DD6AC587ED}" dt="2022-06-04T05:42:17.766" v="4287" actId="478"/>
          <ac:picMkLst>
            <pc:docMk/>
            <pc:sldMk cId="1578726356" sldId="265"/>
            <ac:picMk id="6" creationId="{30BD6F41-A4B8-9C3D-3F13-FC4B09E5D5A4}"/>
          </ac:picMkLst>
        </pc:picChg>
      </pc:sldChg>
      <pc:sldChg chg="addSp modSp mod modShow">
        <pc:chgData name="Filycia Renatha" userId="09da994ecc0a6514" providerId="LiveId" clId="{348B1340-4F58-44C6-8B69-10DD6AC587ED}" dt="2022-06-04T05:42:27.926" v="4288" actId="729"/>
        <pc:sldMkLst>
          <pc:docMk/>
          <pc:sldMk cId="779971636" sldId="266"/>
        </pc:sldMkLst>
        <pc:picChg chg="add mod">
          <ac:chgData name="Filycia Renatha" userId="09da994ecc0a6514" providerId="LiveId" clId="{348B1340-4F58-44C6-8B69-10DD6AC587ED}" dt="2022-06-04T04:59:18.753" v="3389" actId="1076"/>
          <ac:picMkLst>
            <pc:docMk/>
            <pc:sldMk cId="779971636" sldId="266"/>
            <ac:picMk id="6" creationId="{DFAC147A-DE53-A6E6-8AFA-999CC02DD698}"/>
          </ac:picMkLst>
        </pc:picChg>
      </pc:sldChg>
      <pc:sldChg chg="addSp delSp modSp mod">
        <pc:chgData name="Filycia Renatha" userId="09da994ecc0a6514" providerId="LiveId" clId="{348B1340-4F58-44C6-8B69-10DD6AC587ED}" dt="2022-06-04T07:05:23.281" v="5760" actId="1076"/>
        <pc:sldMkLst>
          <pc:docMk/>
          <pc:sldMk cId="3865605948" sldId="269"/>
        </pc:sldMkLst>
        <pc:picChg chg="add mod">
          <ac:chgData name="Filycia Renatha" userId="09da994ecc0a6514" providerId="LiveId" clId="{348B1340-4F58-44C6-8B69-10DD6AC587ED}" dt="2022-06-04T07:05:23.281" v="5760" actId="1076"/>
          <ac:picMkLst>
            <pc:docMk/>
            <pc:sldMk cId="3865605948" sldId="269"/>
            <ac:picMk id="6" creationId="{0F98EBD9-584B-6B3F-9B2C-B5EE2345846E}"/>
          </ac:picMkLst>
        </pc:picChg>
        <pc:picChg chg="add del">
          <ac:chgData name="Filycia Renatha" userId="09da994ecc0a6514" providerId="LiveId" clId="{348B1340-4F58-44C6-8B69-10DD6AC587ED}" dt="2022-05-29T02:19:40.241" v="71" actId="22"/>
          <ac:picMkLst>
            <pc:docMk/>
            <pc:sldMk cId="3865605948" sldId="269"/>
            <ac:picMk id="8" creationId="{17B501C0-5DD7-4BD9-6D30-B36A23767619}"/>
          </ac:picMkLst>
        </pc:picChg>
      </pc:sldChg>
      <pc:sldChg chg="addSp modSp mod">
        <pc:chgData name="Filycia Renatha" userId="09da994ecc0a6514" providerId="LiveId" clId="{348B1340-4F58-44C6-8B69-10DD6AC587ED}" dt="2022-05-29T02:23:10.307" v="89" actId="1076"/>
        <pc:sldMkLst>
          <pc:docMk/>
          <pc:sldMk cId="2727850971" sldId="270"/>
        </pc:sldMkLst>
        <pc:picChg chg="add mod">
          <ac:chgData name="Filycia Renatha" userId="09da994ecc0a6514" providerId="LiveId" clId="{348B1340-4F58-44C6-8B69-10DD6AC587ED}" dt="2022-05-29T02:23:10.307" v="89" actId="1076"/>
          <ac:picMkLst>
            <pc:docMk/>
            <pc:sldMk cId="2727850971" sldId="270"/>
            <ac:picMk id="6" creationId="{A602907F-21FE-0C12-14C3-0E9F5F9C7735}"/>
          </ac:picMkLst>
        </pc:picChg>
      </pc:sldChg>
      <pc:sldChg chg="addSp modSp mod">
        <pc:chgData name="Filycia Renatha" userId="09da994ecc0a6514" providerId="LiveId" clId="{348B1340-4F58-44C6-8B69-10DD6AC587ED}" dt="2022-06-04T07:50:30.633" v="6436" actId="27636"/>
        <pc:sldMkLst>
          <pc:docMk/>
          <pc:sldMk cId="1630123617" sldId="274"/>
        </pc:sldMkLst>
        <pc:spChg chg="mod">
          <ac:chgData name="Filycia Renatha" userId="09da994ecc0a6514" providerId="LiveId" clId="{348B1340-4F58-44C6-8B69-10DD6AC587ED}" dt="2022-06-04T07:50:30.633" v="6436" actId="27636"/>
          <ac:spMkLst>
            <pc:docMk/>
            <pc:sldMk cId="1630123617" sldId="274"/>
            <ac:spMk id="5" creationId="{28684E62-A9F8-4E7A-AB01-78893062A1B4}"/>
          </ac:spMkLst>
        </pc:spChg>
        <pc:picChg chg="add mod">
          <ac:chgData name="Filycia Renatha" userId="09da994ecc0a6514" providerId="LiveId" clId="{348B1340-4F58-44C6-8B69-10DD6AC587ED}" dt="2022-06-04T07:49:18.183" v="6321" actId="1076"/>
          <ac:picMkLst>
            <pc:docMk/>
            <pc:sldMk cId="1630123617" sldId="274"/>
            <ac:picMk id="3" creationId="{DBBDFF95-69CA-FF71-C14A-6DE55C62FB2A}"/>
          </ac:picMkLst>
        </pc:picChg>
      </pc:sldChg>
      <pc:sldChg chg="addSp delSp modSp mod">
        <pc:chgData name="Filycia Renatha" userId="09da994ecc0a6514" providerId="LiveId" clId="{348B1340-4F58-44C6-8B69-10DD6AC587ED}" dt="2022-06-04T06:21:53.134" v="4717" actId="478"/>
        <pc:sldMkLst>
          <pc:docMk/>
          <pc:sldMk cId="148114319" sldId="276"/>
        </pc:sldMkLst>
        <pc:spChg chg="mod">
          <ac:chgData name="Filycia Renatha" userId="09da994ecc0a6514" providerId="LiveId" clId="{348B1340-4F58-44C6-8B69-10DD6AC587ED}" dt="2022-06-04T06:21:46.640" v="4716" actId="20577"/>
          <ac:spMkLst>
            <pc:docMk/>
            <pc:sldMk cId="148114319" sldId="276"/>
            <ac:spMk id="5" creationId="{1B07C49E-AFFC-EC46-8930-E4D428F5F943}"/>
          </ac:spMkLst>
        </pc:spChg>
        <pc:picChg chg="add del mod">
          <ac:chgData name="Filycia Renatha" userId="09da994ecc0a6514" providerId="LiveId" clId="{348B1340-4F58-44C6-8B69-10DD6AC587ED}" dt="2022-06-04T06:21:53.134" v="4717" actId="478"/>
          <ac:picMkLst>
            <pc:docMk/>
            <pc:sldMk cId="148114319" sldId="276"/>
            <ac:picMk id="6" creationId="{88CA6D92-1776-352D-9525-8EFE29051F88}"/>
          </ac:picMkLst>
        </pc:picChg>
      </pc:sldChg>
      <pc:sldChg chg="addSp modSp mod">
        <pc:chgData name="Filycia Renatha" userId="09da994ecc0a6514" providerId="LiveId" clId="{348B1340-4F58-44C6-8B69-10DD6AC587ED}" dt="2022-05-29T02:17:48.301" v="66" actId="1076"/>
        <pc:sldMkLst>
          <pc:docMk/>
          <pc:sldMk cId="321008965" sldId="277"/>
        </pc:sldMkLst>
        <pc:picChg chg="add mod">
          <ac:chgData name="Filycia Renatha" userId="09da994ecc0a6514" providerId="LiveId" clId="{348B1340-4F58-44C6-8B69-10DD6AC587ED}" dt="2022-05-29T02:17:48.301" v="66" actId="1076"/>
          <ac:picMkLst>
            <pc:docMk/>
            <pc:sldMk cId="321008965" sldId="277"/>
            <ac:picMk id="3" creationId="{7C1891AC-932F-F5E3-E056-0DD515117A48}"/>
          </ac:picMkLst>
        </pc:picChg>
      </pc:sldChg>
      <pc:sldChg chg="addSp delSp modSp mod">
        <pc:chgData name="Filycia Renatha" userId="09da994ecc0a6514" providerId="LiveId" clId="{348B1340-4F58-44C6-8B69-10DD6AC587ED}" dt="2022-06-04T07:42:38.835" v="6027" actId="478"/>
        <pc:sldMkLst>
          <pc:docMk/>
          <pc:sldMk cId="2459446073" sldId="289"/>
        </pc:sldMkLst>
        <pc:spChg chg="mod">
          <ac:chgData name="Filycia Renatha" userId="09da994ecc0a6514" providerId="LiveId" clId="{348B1340-4F58-44C6-8B69-10DD6AC587ED}" dt="2022-06-04T07:42:35.858" v="6025" actId="6549"/>
          <ac:spMkLst>
            <pc:docMk/>
            <pc:sldMk cId="2459446073" sldId="289"/>
            <ac:spMk id="5" creationId="{1B07C49E-AFFC-EC46-8930-E4D428F5F943}"/>
          </ac:spMkLst>
        </pc:spChg>
        <pc:picChg chg="add del mod">
          <ac:chgData name="Filycia Renatha" userId="09da994ecc0a6514" providerId="LiveId" clId="{348B1340-4F58-44C6-8B69-10DD6AC587ED}" dt="2022-06-04T07:42:38.835" v="6027" actId="478"/>
          <ac:picMkLst>
            <pc:docMk/>
            <pc:sldMk cId="2459446073" sldId="289"/>
            <ac:picMk id="3" creationId="{6AEE9E09-31F8-F4B9-5094-48C23E0CD788}"/>
          </ac:picMkLst>
        </pc:picChg>
        <pc:picChg chg="add del mod">
          <ac:chgData name="Filycia Renatha" userId="09da994ecc0a6514" providerId="LiveId" clId="{348B1340-4F58-44C6-8B69-10DD6AC587ED}" dt="2022-06-04T07:36:56.727" v="5916" actId="478"/>
          <ac:picMkLst>
            <pc:docMk/>
            <pc:sldMk cId="2459446073" sldId="289"/>
            <ac:picMk id="6" creationId="{97D37823-8C56-06A2-1F2A-ECBEF9C0C2F0}"/>
          </ac:picMkLst>
        </pc:picChg>
        <pc:picChg chg="add del mod">
          <ac:chgData name="Filycia Renatha" userId="09da994ecc0a6514" providerId="LiveId" clId="{348B1340-4F58-44C6-8B69-10DD6AC587ED}" dt="2022-06-04T07:42:17.241" v="6016" actId="478"/>
          <ac:picMkLst>
            <pc:docMk/>
            <pc:sldMk cId="2459446073" sldId="289"/>
            <ac:picMk id="8" creationId="{8115C362-C7E3-9888-AAF7-5A7CCF270768}"/>
          </ac:picMkLst>
        </pc:picChg>
        <pc:picChg chg="add mod">
          <ac:chgData name="Filycia Renatha" userId="09da994ecc0a6514" providerId="LiveId" clId="{348B1340-4F58-44C6-8B69-10DD6AC587ED}" dt="2022-06-04T07:42:32.453" v="6024" actId="1076"/>
          <ac:picMkLst>
            <pc:docMk/>
            <pc:sldMk cId="2459446073" sldId="289"/>
            <ac:picMk id="11" creationId="{FCE04B8E-67F8-62ED-C39C-82BCB48CEA78}"/>
          </ac:picMkLst>
        </pc:picChg>
      </pc:sldChg>
      <pc:sldChg chg="addSp delSp modSp mod">
        <pc:chgData name="Filycia Renatha" userId="09da994ecc0a6514" providerId="LiveId" clId="{348B1340-4F58-44C6-8B69-10DD6AC587ED}" dt="2022-06-04T07:54:25.346" v="6470" actId="20577"/>
        <pc:sldMkLst>
          <pc:docMk/>
          <pc:sldMk cId="1813711241" sldId="293"/>
        </pc:sldMkLst>
        <pc:spChg chg="mod">
          <ac:chgData name="Filycia Renatha" userId="09da994ecc0a6514" providerId="LiveId" clId="{348B1340-4F58-44C6-8B69-10DD6AC587ED}" dt="2022-06-04T07:54:25.346" v="6470" actId="20577"/>
          <ac:spMkLst>
            <pc:docMk/>
            <pc:sldMk cId="1813711241" sldId="293"/>
            <ac:spMk id="5" creationId="{1B07C49E-AFFC-EC46-8930-E4D428F5F943}"/>
          </ac:spMkLst>
        </pc:spChg>
        <pc:picChg chg="add del mod">
          <ac:chgData name="Filycia Renatha" userId="09da994ecc0a6514" providerId="LiveId" clId="{348B1340-4F58-44C6-8B69-10DD6AC587ED}" dt="2022-06-04T07:04:24.199" v="5759" actId="478"/>
          <ac:picMkLst>
            <pc:docMk/>
            <pc:sldMk cId="1813711241" sldId="293"/>
            <ac:picMk id="6" creationId="{2A92314F-9512-558C-7A83-EEA84914FB76}"/>
          </ac:picMkLst>
        </pc:picChg>
      </pc:sldChg>
      <pc:sldChg chg="addSp modSp mod">
        <pc:chgData name="Filycia Renatha" userId="09da994ecc0a6514" providerId="LiveId" clId="{348B1340-4F58-44C6-8B69-10DD6AC587ED}" dt="2022-06-04T07:07:06.175" v="5792" actId="20577"/>
        <pc:sldMkLst>
          <pc:docMk/>
          <pc:sldMk cId="981671777" sldId="296"/>
        </pc:sldMkLst>
        <pc:spChg chg="mod">
          <ac:chgData name="Filycia Renatha" userId="09da994ecc0a6514" providerId="LiveId" clId="{348B1340-4F58-44C6-8B69-10DD6AC587ED}" dt="2022-06-04T07:07:06.175" v="5792" actId="20577"/>
          <ac:spMkLst>
            <pc:docMk/>
            <pc:sldMk cId="981671777" sldId="296"/>
            <ac:spMk id="2" creationId="{54176327-8CC4-4356-8BBB-DC4965CE9857}"/>
          </ac:spMkLst>
        </pc:spChg>
        <pc:picChg chg="add mod">
          <ac:chgData name="Filycia Renatha" userId="09da994ecc0a6514" providerId="LiveId" clId="{348B1340-4F58-44C6-8B69-10DD6AC587ED}" dt="2022-06-04T07:05:42.913" v="5761" actId="1076"/>
          <ac:picMkLst>
            <pc:docMk/>
            <pc:sldMk cId="981671777" sldId="296"/>
            <ac:picMk id="6" creationId="{B96D0334-30F1-231D-4165-1A730345B832}"/>
          </ac:picMkLst>
        </pc:picChg>
      </pc:sldChg>
      <pc:sldChg chg="addSp delSp modSp mod">
        <pc:chgData name="Filycia Renatha" userId="09da994ecc0a6514" providerId="LiveId" clId="{348B1340-4F58-44C6-8B69-10DD6AC587ED}" dt="2022-06-04T06:23:14.903" v="4739" actId="27636"/>
        <pc:sldMkLst>
          <pc:docMk/>
          <pc:sldMk cId="280316088" sldId="299"/>
        </pc:sldMkLst>
        <pc:spChg chg="mod">
          <ac:chgData name="Filycia Renatha" userId="09da994ecc0a6514" providerId="LiveId" clId="{348B1340-4F58-44C6-8B69-10DD6AC587ED}" dt="2022-06-04T06:23:14.903" v="4739" actId="2763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Filycia Renatha" userId="09da994ecc0a6514" providerId="LiveId" clId="{348B1340-4F58-44C6-8B69-10DD6AC587ED}" dt="2022-06-04T06:22:58.811" v="4729" actId="94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Filycia Renatha" userId="09da994ecc0a6514" providerId="LiveId" clId="{348B1340-4F58-44C6-8B69-10DD6AC587ED}" dt="2022-06-04T06:22:28.587" v="4721" actId="14100"/>
          <ac:spMkLst>
            <pc:docMk/>
            <pc:sldMk cId="280316088" sldId="299"/>
            <ac:spMk id="17" creationId="{E8ED18BE-43FC-20E4-B566-C636B0B9714E}"/>
          </ac:spMkLst>
        </pc:spChg>
        <pc:spChg chg="add mod">
          <ac:chgData name="Filycia Renatha" userId="09da994ecc0a6514" providerId="LiveId" clId="{348B1340-4F58-44C6-8B69-10DD6AC587ED}" dt="2022-06-04T06:22:34.867" v="4723" actId="1076"/>
          <ac:spMkLst>
            <pc:docMk/>
            <pc:sldMk cId="280316088" sldId="299"/>
            <ac:spMk id="18" creationId="{8D80B99D-809F-4E34-C54B-BD366C2D623F}"/>
          </ac:spMkLst>
        </pc:spChg>
        <pc:spChg chg="add mod">
          <ac:chgData name="Filycia Renatha" userId="09da994ecc0a6514" providerId="LiveId" clId="{348B1340-4F58-44C6-8B69-10DD6AC587ED}" dt="2022-06-04T06:23:06.828" v="4737" actId="1036"/>
          <ac:spMkLst>
            <pc:docMk/>
            <pc:sldMk cId="280316088" sldId="299"/>
            <ac:spMk id="19" creationId="{BD413608-75EE-FF12-3D10-283678ECDCC8}"/>
          </ac:spMkLst>
        </pc:spChg>
        <pc:picChg chg="add del mod">
          <ac:chgData name="Filycia Renatha" userId="09da994ecc0a6514" providerId="LiveId" clId="{348B1340-4F58-44C6-8B69-10DD6AC587ED}" dt="2022-06-04T06:22:03.802" v="4718" actId="478"/>
          <ac:picMkLst>
            <pc:docMk/>
            <pc:sldMk cId="280316088" sldId="299"/>
            <ac:picMk id="7" creationId="{F82CF81C-3B33-C1CD-FA42-3B705CEC02CE}"/>
          </ac:picMkLst>
        </pc:picChg>
        <pc:picChg chg="add del mod">
          <ac:chgData name="Filycia Renatha" userId="09da994ecc0a6514" providerId="LiveId" clId="{348B1340-4F58-44C6-8B69-10DD6AC587ED}" dt="2022-06-04T03:46:11.050" v="2403" actId="478"/>
          <ac:picMkLst>
            <pc:docMk/>
            <pc:sldMk cId="280316088" sldId="299"/>
            <ac:picMk id="8" creationId="{14591594-D519-1015-7D6C-D37E6F01CD6B}"/>
          </ac:picMkLst>
        </pc:picChg>
        <pc:picChg chg="add mod">
          <ac:chgData name="Filycia Renatha" userId="09da994ecc0a6514" providerId="LiveId" clId="{348B1340-4F58-44C6-8B69-10DD6AC587ED}" dt="2022-06-04T03:51:28.251" v="2578" actId="14100"/>
          <ac:picMkLst>
            <pc:docMk/>
            <pc:sldMk cId="280316088" sldId="299"/>
            <ac:picMk id="10" creationId="{812CDD41-7B3B-F649-C1C3-19A22EE08C95}"/>
          </ac:picMkLst>
        </pc:picChg>
        <pc:picChg chg="add mod">
          <ac:chgData name="Filycia Renatha" userId="09da994ecc0a6514" providerId="LiveId" clId="{348B1340-4F58-44C6-8B69-10DD6AC587ED}" dt="2022-06-04T03:54:17.666" v="2601" actId="1035"/>
          <ac:picMkLst>
            <pc:docMk/>
            <pc:sldMk cId="280316088" sldId="299"/>
            <ac:picMk id="12" creationId="{79A5F049-8DD4-3EFA-5669-233C4EE99A65}"/>
          </ac:picMkLst>
        </pc:picChg>
        <pc:picChg chg="add mod">
          <ac:chgData name="Filycia Renatha" userId="09da994ecc0a6514" providerId="LiveId" clId="{348B1340-4F58-44C6-8B69-10DD6AC587ED}" dt="2022-06-04T06:22:49.358" v="4727" actId="1076"/>
          <ac:picMkLst>
            <pc:docMk/>
            <pc:sldMk cId="280316088" sldId="299"/>
            <ac:picMk id="14" creationId="{E94A1A0D-8954-E625-6396-CEC1F6EBE1F4}"/>
          </ac:picMkLst>
        </pc:picChg>
        <pc:picChg chg="add mod">
          <ac:chgData name="Filycia Renatha" userId="09da994ecc0a6514" providerId="LiveId" clId="{348B1340-4F58-44C6-8B69-10DD6AC587ED}" dt="2022-06-04T06:23:03.217" v="4730" actId="1076"/>
          <ac:picMkLst>
            <pc:docMk/>
            <pc:sldMk cId="280316088" sldId="299"/>
            <ac:picMk id="16" creationId="{FA77DF45-ECAC-AAFE-56D4-753968A8E823}"/>
          </ac:picMkLst>
        </pc:picChg>
      </pc:sldChg>
      <pc:sldChg chg="addSp modSp mod modShow">
        <pc:chgData name="Filycia Renatha" userId="09da994ecc0a6514" providerId="LiveId" clId="{348B1340-4F58-44C6-8B69-10DD6AC587ED}" dt="2022-06-04T04:34:35.476" v="2624" actId="729"/>
        <pc:sldMkLst>
          <pc:docMk/>
          <pc:sldMk cId="1385553969" sldId="302"/>
        </pc:sldMkLst>
        <pc:spChg chg="mod">
          <ac:chgData name="Filycia Renatha" userId="09da994ecc0a6514" providerId="LiveId" clId="{348B1340-4F58-44C6-8B69-10DD6AC587ED}" dt="2022-06-04T03:55:02.722" v="2620"/>
          <ac:spMkLst>
            <pc:docMk/>
            <pc:sldMk cId="1385553969" sldId="302"/>
            <ac:spMk id="3" creationId="{AB0AB2AC-B7E6-6849-9AE9-697369407F8F}"/>
          </ac:spMkLst>
        </pc:spChg>
        <pc:picChg chg="add mod">
          <ac:chgData name="Filycia Renatha" userId="09da994ecc0a6514" providerId="LiveId" clId="{348B1340-4F58-44C6-8B69-10DD6AC587ED}" dt="2022-05-29T01:33:05.553" v="43" actId="1076"/>
          <ac:picMkLst>
            <pc:docMk/>
            <pc:sldMk cId="1385553969" sldId="302"/>
            <ac:picMk id="7" creationId="{2725C36F-0E79-8C9A-AB6A-7C148A5FD913}"/>
          </ac:picMkLst>
        </pc:picChg>
      </pc:sldChg>
      <pc:sldChg chg="addSp delSp modSp mod">
        <pc:chgData name="Filycia Renatha" userId="09da994ecc0a6514" providerId="LiveId" clId="{348B1340-4F58-44C6-8B69-10DD6AC587ED}" dt="2022-06-04T06:29:18.707" v="5157" actId="478"/>
        <pc:sldMkLst>
          <pc:docMk/>
          <pc:sldMk cId="334532777" sldId="303"/>
        </pc:sldMkLst>
        <pc:spChg chg="mod">
          <ac:chgData name="Filycia Renatha" userId="09da994ecc0a6514" providerId="LiveId" clId="{348B1340-4F58-44C6-8B69-10DD6AC587ED}" dt="2022-06-04T06:29:11.674" v="5156" actId="20577"/>
          <ac:spMkLst>
            <pc:docMk/>
            <pc:sldMk cId="334532777" sldId="303"/>
            <ac:spMk id="5" creationId="{1B07C49E-AFFC-EC46-8930-E4D428F5F943}"/>
          </ac:spMkLst>
        </pc:spChg>
        <pc:picChg chg="add del mod">
          <ac:chgData name="Filycia Renatha" userId="09da994ecc0a6514" providerId="LiveId" clId="{348B1340-4F58-44C6-8B69-10DD6AC587ED}" dt="2022-06-04T06:29:18.707" v="5157" actId="478"/>
          <ac:picMkLst>
            <pc:docMk/>
            <pc:sldMk cId="334532777" sldId="303"/>
            <ac:picMk id="6" creationId="{FBCB6BCF-072D-FB2C-1A72-85F85965F71E}"/>
          </ac:picMkLst>
        </pc:picChg>
      </pc:sldChg>
      <pc:sldChg chg="addSp modSp mod">
        <pc:chgData name="Filycia Renatha" userId="09da994ecc0a6514" providerId="LiveId" clId="{348B1340-4F58-44C6-8B69-10DD6AC587ED}" dt="2022-05-29T02:19:47.902" v="74" actId="1076"/>
        <pc:sldMkLst>
          <pc:docMk/>
          <pc:sldMk cId="3869789237" sldId="304"/>
        </pc:sldMkLst>
        <pc:picChg chg="add mod">
          <ac:chgData name="Filycia Renatha" userId="09da994ecc0a6514" providerId="LiveId" clId="{348B1340-4F58-44C6-8B69-10DD6AC587ED}" dt="2022-05-29T02:19:47.902" v="74" actId="1076"/>
          <ac:picMkLst>
            <pc:docMk/>
            <pc:sldMk cId="3869789237" sldId="304"/>
            <ac:picMk id="6" creationId="{CBAACF4C-87BE-EC85-0D83-8303E39D44A7}"/>
          </ac:picMkLst>
        </pc:picChg>
      </pc:sldChg>
      <pc:sldChg chg="addSp modSp mod">
        <pc:chgData name="Filycia Renatha" userId="09da994ecc0a6514" providerId="LiveId" clId="{348B1340-4F58-44C6-8B69-10DD6AC587ED}" dt="2022-05-29T02:21:38.579" v="77" actId="1076"/>
        <pc:sldMkLst>
          <pc:docMk/>
          <pc:sldMk cId="80090182" sldId="305"/>
        </pc:sldMkLst>
        <pc:picChg chg="add mod">
          <ac:chgData name="Filycia Renatha" userId="09da994ecc0a6514" providerId="LiveId" clId="{348B1340-4F58-44C6-8B69-10DD6AC587ED}" dt="2022-05-29T02:21:38.579" v="77" actId="1076"/>
          <ac:picMkLst>
            <pc:docMk/>
            <pc:sldMk cId="80090182" sldId="305"/>
            <ac:picMk id="6" creationId="{18C8C7A1-4091-6484-2AF7-0E17D2F35938}"/>
          </ac:picMkLst>
        </pc:picChg>
      </pc:sldChg>
      <pc:sldChg chg="addSp modSp mod">
        <pc:chgData name="Filycia Renatha" userId="09da994ecc0a6514" providerId="LiveId" clId="{348B1340-4F58-44C6-8B69-10DD6AC587ED}" dt="2022-05-29T02:22:27.415" v="83" actId="1076"/>
        <pc:sldMkLst>
          <pc:docMk/>
          <pc:sldMk cId="3145340593" sldId="306"/>
        </pc:sldMkLst>
        <pc:picChg chg="add mod">
          <ac:chgData name="Filycia Renatha" userId="09da994ecc0a6514" providerId="LiveId" clId="{348B1340-4F58-44C6-8B69-10DD6AC587ED}" dt="2022-05-29T02:22:27.415" v="83" actId="1076"/>
          <ac:picMkLst>
            <pc:docMk/>
            <pc:sldMk cId="3145340593" sldId="306"/>
            <ac:picMk id="6" creationId="{38DADB5A-6000-C2CB-7128-860AD01195BC}"/>
          </ac:picMkLst>
        </pc:picChg>
      </pc:sldChg>
      <pc:sldChg chg="addSp modSp mod">
        <pc:chgData name="Filycia Renatha" userId="09da994ecc0a6514" providerId="LiveId" clId="{348B1340-4F58-44C6-8B69-10DD6AC587ED}" dt="2022-05-29T02:22:01.701" v="80" actId="1076"/>
        <pc:sldMkLst>
          <pc:docMk/>
          <pc:sldMk cId="1106727586" sldId="307"/>
        </pc:sldMkLst>
        <pc:picChg chg="add mod">
          <ac:chgData name="Filycia Renatha" userId="09da994ecc0a6514" providerId="LiveId" clId="{348B1340-4F58-44C6-8B69-10DD6AC587ED}" dt="2022-05-29T02:22:01.701" v="80" actId="1076"/>
          <ac:picMkLst>
            <pc:docMk/>
            <pc:sldMk cId="1106727586" sldId="307"/>
            <ac:picMk id="6" creationId="{E032310F-DFE6-D625-381D-18674CAB4FB9}"/>
          </ac:picMkLst>
        </pc:picChg>
      </pc:sldChg>
      <pc:sldChg chg="addSp modSp mod">
        <pc:chgData name="Filycia Renatha" userId="09da994ecc0a6514" providerId="LiveId" clId="{348B1340-4F58-44C6-8B69-10DD6AC587ED}" dt="2022-05-29T02:22:50.038" v="86" actId="1076"/>
        <pc:sldMkLst>
          <pc:docMk/>
          <pc:sldMk cId="706594483" sldId="308"/>
        </pc:sldMkLst>
        <pc:picChg chg="add mod">
          <ac:chgData name="Filycia Renatha" userId="09da994ecc0a6514" providerId="LiveId" clId="{348B1340-4F58-44C6-8B69-10DD6AC587ED}" dt="2022-05-29T02:22:50.038" v="86" actId="1076"/>
          <ac:picMkLst>
            <pc:docMk/>
            <pc:sldMk cId="706594483" sldId="308"/>
            <ac:picMk id="6" creationId="{86CAB92C-1600-60D7-B1FC-7EB64C43487C}"/>
          </ac:picMkLst>
        </pc:picChg>
      </pc:sldChg>
      <pc:sldChg chg="addSp modSp mod">
        <pc:chgData name="Filycia Renatha" userId="09da994ecc0a6514" providerId="LiveId" clId="{348B1340-4F58-44C6-8B69-10DD6AC587ED}" dt="2022-05-29T02:26:29.836" v="92" actId="1076"/>
        <pc:sldMkLst>
          <pc:docMk/>
          <pc:sldMk cId="1794738657" sldId="309"/>
        </pc:sldMkLst>
        <pc:picChg chg="add mod">
          <ac:chgData name="Filycia Renatha" userId="09da994ecc0a6514" providerId="LiveId" clId="{348B1340-4F58-44C6-8B69-10DD6AC587ED}" dt="2022-05-29T02:26:29.836" v="92" actId="1076"/>
          <ac:picMkLst>
            <pc:docMk/>
            <pc:sldMk cId="1794738657" sldId="309"/>
            <ac:picMk id="6" creationId="{852AECB0-4A16-D879-1466-9CBF5AE80532}"/>
          </ac:picMkLst>
        </pc:picChg>
      </pc:sldChg>
      <pc:sldChg chg="addSp modSp mod">
        <pc:chgData name="Filycia Renatha" userId="09da994ecc0a6514" providerId="LiveId" clId="{348B1340-4F58-44C6-8B69-10DD6AC587ED}" dt="2022-05-29T02:26:50.884" v="95" actId="1076"/>
        <pc:sldMkLst>
          <pc:docMk/>
          <pc:sldMk cId="4010014743" sldId="310"/>
        </pc:sldMkLst>
        <pc:picChg chg="add mod">
          <ac:chgData name="Filycia Renatha" userId="09da994ecc0a6514" providerId="LiveId" clId="{348B1340-4F58-44C6-8B69-10DD6AC587ED}" dt="2022-05-29T02:26:50.884" v="95" actId="1076"/>
          <ac:picMkLst>
            <pc:docMk/>
            <pc:sldMk cId="4010014743" sldId="310"/>
            <ac:picMk id="6" creationId="{175F7C0E-AD1B-3FF8-B113-85B59449F8E4}"/>
          </ac:picMkLst>
        </pc:picChg>
      </pc:sldChg>
      <pc:sldChg chg="addSp modSp mod">
        <pc:chgData name="Filycia Renatha" userId="09da994ecc0a6514" providerId="LiveId" clId="{348B1340-4F58-44C6-8B69-10DD6AC587ED}" dt="2022-05-29T02:27:09.125" v="98" actId="1076"/>
        <pc:sldMkLst>
          <pc:docMk/>
          <pc:sldMk cId="2735560525" sldId="311"/>
        </pc:sldMkLst>
        <pc:picChg chg="add mod">
          <ac:chgData name="Filycia Renatha" userId="09da994ecc0a6514" providerId="LiveId" clId="{348B1340-4F58-44C6-8B69-10DD6AC587ED}" dt="2022-05-29T02:27:09.125" v="98" actId="1076"/>
          <ac:picMkLst>
            <pc:docMk/>
            <pc:sldMk cId="2735560525" sldId="311"/>
            <ac:picMk id="6" creationId="{2DBDE108-2A57-0BED-2653-C7D67FFF1D99}"/>
          </ac:picMkLst>
        </pc:picChg>
      </pc:sldChg>
      <pc:sldChg chg="addSp modSp mod">
        <pc:chgData name="Filycia Renatha" userId="09da994ecc0a6514" providerId="LiveId" clId="{348B1340-4F58-44C6-8B69-10DD6AC587ED}" dt="2022-05-29T02:27:37.914" v="101" actId="1076"/>
        <pc:sldMkLst>
          <pc:docMk/>
          <pc:sldMk cId="1434679925" sldId="312"/>
        </pc:sldMkLst>
        <pc:picChg chg="add mod">
          <ac:chgData name="Filycia Renatha" userId="09da994ecc0a6514" providerId="LiveId" clId="{348B1340-4F58-44C6-8B69-10DD6AC587ED}" dt="2022-05-29T02:27:37.914" v="101" actId="1076"/>
          <ac:picMkLst>
            <pc:docMk/>
            <pc:sldMk cId="1434679925" sldId="312"/>
            <ac:picMk id="6" creationId="{A27CAF63-BC9C-0DB5-AFD1-6B539707AB61}"/>
          </ac:picMkLst>
        </pc:picChg>
      </pc:sldChg>
      <pc:sldChg chg="addSp modSp mod">
        <pc:chgData name="Filycia Renatha" userId="09da994ecc0a6514" providerId="LiveId" clId="{348B1340-4F58-44C6-8B69-10DD6AC587ED}" dt="2022-05-29T02:28:44.458" v="107" actId="1076"/>
        <pc:sldMkLst>
          <pc:docMk/>
          <pc:sldMk cId="1756972646" sldId="313"/>
        </pc:sldMkLst>
        <pc:picChg chg="add mod">
          <ac:chgData name="Filycia Renatha" userId="09da994ecc0a6514" providerId="LiveId" clId="{348B1340-4F58-44C6-8B69-10DD6AC587ED}" dt="2022-05-29T02:28:44.458" v="107" actId="1076"/>
          <ac:picMkLst>
            <pc:docMk/>
            <pc:sldMk cId="1756972646" sldId="313"/>
            <ac:picMk id="6" creationId="{46EAA5DE-D1FC-4D62-AD75-04B04625CC4A}"/>
          </ac:picMkLst>
        </pc:picChg>
      </pc:sldChg>
      <pc:sldChg chg="addSp modSp mod">
        <pc:chgData name="Filycia Renatha" userId="09da994ecc0a6514" providerId="LiveId" clId="{348B1340-4F58-44C6-8B69-10DD6AC587ED}" dt="2022-05-29T02:28:05.544" v="104" actId="1076"/>
        <pc:sldMkLst>
          <pc:docMk/>
          <pc:sldMk cId="639399535" sldId="314"/>
        </pc:sldMkLst>
        <pc:picChg chg="add mod">
          <ac:chgData name="Filycia Renatha" userId="09da994ecc0a6514" providerId="LiveId" clId="{348B1340-4F58-44C6-8B69-10DD6AC587ED}" dt="2022-05-29T02:28:05.544" v="104" actId="1076"/>
          <ac:picMkLst>
            <pc:docMk/>
            <pc:sldMk cId="639399535" sldId="314"/>
            <ac:picMk id="3" creationId="{FBE39E3F-8FCD-995D-10A1-B50C4868E821}"/>
          </ac:picMkLst>
        </pc:picChg>
      </pc:sldChg>
      <pc:sldChg chg="addSp modSp mod">
        <pc:chgData name="Filycia Renatha" userId="09da994ecc0a6514" providerId="LiveId" clId="{348B1340-4F58-44C6-8B69-10DD6AC587ED}" dt="2022-05-29T02:29:08.157" v="110" actId="1076"/>
        <pc:sldMkLst>
          <pc:docMk/>
          <pc:sldMk cId="3566646398" sldId="315"/>
        </pc:sldMkLst>
        <pc:picChg chg="add mod">
          <ac:chgData name="Filycia Renatha" userId="09da994ecc0a6514" providerId="LiveId" clId="{348B1340-4F58-44C6-8B69-10DD6AC587ED}" dt="2022-05-29T02:29:08.157" v="110" actId="1076"/>
          <ac:picMkLst>
            <pc:docMk/>
            <pc:sldMk cId="3566646398" sldId="315"/>
            <ac:picMk id="6" creationId="{C0A8402E-74C9-3ECF-4A89-10680D07D185}"/>
          </ac:picMkLst>
        </pc:picChg>
      </pc:sldChg>
      <pc:sldChg chg="addSp modSp mod">
        <pc:chgData name="Filycia Renatha" userId="09da994ecc0a6514" providerId="LiveId" clId="{348B1340-4F58-44C6-8B69-10DD6AC587ED}" dt="2022-05-29T02:29:29.401" v="113" actId="1076"/>
        <pc:sldMkLst>
          <pc:docMk/>
          <pc:sldMk cId="1398439132" sldId="316"/>
        </pc:sldMkLst>
        <pc:picChg chg="add mod">
          <ac:chgData name="Filycia Renatha" userId="09da994ecc0a6514" providerId="LiveId" clId="{348B1340-4F58-44C6-8B69-10DD6AC587ED}" dt="2022-05-29T02:29:29.401" v="113" actId="1076"/>
          <ac:picMkLst>
            <pc:docMk/>
            <pc:sldMk cId="1398439132" sldId="316"/>
            <ac:picMk id="6" creationId="{1FE1DFE1-2B98-A22A-01C1-9C6188BCC783}"/>
          </ac:picMkLst>
        </pc:picChg>
      </pc:sldChg>
      <pc:sldChg chg="addSp modSp mod">
        <pc:chgData name="Filycia Renatha" userId="09da994ecc0a6514" providerId="LiveId" clId="{348B1340-4F58-44C6-8B69-10DD6AC587ED}" dt="2022-05-29T02:29:55.698" v="116" actId="1076"/>
        <pc:sldMkLst>
          <pc:docMk/>
          <pc:sldMk cId="3975168428" sldId="317"/>
        </pc:sldMkLst>
        <pc:picChg chg="add mod">
          <ac:chgData name="Filycia Renatha" userId="09da994ecc0a6514" providerId="LiveId" clId="{348B1340-4F58-44C6-8B69-10DD6AC587ED}" dt="2022-05-29T02:29:55.698" v="116" actId="1076"/>
          <ac:picMkLst>
            <pc:docMk/>
            <pc:sldMk cId="3975168428" sldId="317"/>
            <ac:picMk id="6" creationId="{AD9FDA40-1A75-E719-6B41-BDAED6F09317}"/>
          </ac:picMkLst>
        </pc:picChg>
      </pc:sldChg>
      <pc:sldChg chg="addSp modSp mod">
        <pc:chgData name="Filycia Renatha" userId="09da994ecc0a6514" providerId="LiveId" clId="{348B1340-4F58-44C6-8B69-10DD6AC587ED}" dt="2022-05-29T02:30:51.550" v="119" actId="1076"/>
        <pc:sldMkLst>
          <pc:docMk/>
          <pc:sldMk cId="239597884" sldId="318"/>
        </pc:sldMkLst>
        <pc:picChg chg="add mod">
          <ac:chgData name="Filycia Renatha" userId="09da994ecc0a6514" providerId="LiveId" clId="{348B1340-4F58-44C6-8B69-10DD6AC587ED}" dt="2022-05-29T02:30:51.550" v="119" actId="1076"/>
          <ac:picMkLst>
            <pc:docMk/>
            <pc:sldMk cId="239597884" sldId="318"/>
            <ac:picMk id="4" creationId="{FA6BFFF5-7BB8-8C27-FAC0-458C4EE930AA}"/>
          </ac:picMkLst>
        </pc:picChg>
      </pc:sldChg>
      <pc:sldChg chg="addSp modSp mod">
        <pc:chgData name="Filycia Renatha" userId="09da994ecc0a6514" providerId="LiveId" clId="{348B1340-4F58-44C6-8B69-10DD6AC587ED}" dt="2022-05-29T02:31:11.995" v="122" actId="1076"/>
        <pc:sldMkLst>
          <pc:docMk/>
          <pc:sldMk cId="232499080" sldId="319"/>
        </pc:sldMkLst>
        <pc:picChg chg="add mod">
          <ac:chgData name="Filycia Renatha" userId="09da994ecc0a6514" providerId="LiveId" clId="{348B1340-4F58-44C6-8B69-10DD6AC587ED}" dt="2022-05-29T02:31:11.995" v="122" actId="1076"/>
          <ac:picMkLst>
            <pc:docMk/>
            <pc:sldMk cId="232499080" sldId="319"/>
            <ac:picMk id="4" creationId="{D6326888-3A3F-4F8C-E6D4-A1AE15AA83A3}"/>
          </ac:picMkLst>
        </pc:picChg>
      </pc:sldChg>
      <pc:sldChg chg="addSp delSp modSp mod">
        <pc:chgData name="Filycia Renatha" userId="09da994ecc0a6514" providerId="LiveId" clId="{348B1340-4F58-44C6-8B69-10DD6AC587ED}" dt="2022-06-04T07:48:40.974" v="6316" actId="15"/>
        <pc:sldMkLst>
          <pc:docMk/>
          <pc:sldMk cId="3645034231" sldId="320"/>
        </pc:sldMkLst>
        <pc:spChg chg="mod">
          <ac:chgData name="Filycia Renatha" userId="09da994ecc0a6514" providerId="LiveId" clId="{348B1340-4F58-44C6-8B69-10DD6AC587ED}" dt="2022-06-04T07:48:40.974" v="6316" actId="15"/>
          <ac:spMkLst>
            <pc:docMk/>
            <pc:sldMk cId="3645034231" sldId="320"/>
            <ac:spMk id="5" creationId="{1B07C49E-AFFC-EC46-8930-E4D428F5F943}"/>
          </ac:spMkLst>
        </pc:spChg>
        <pc:picChg chg="add del mod">
          <ac:chgData name="Filycia Renatha" userId="09da994ecc0a6514" providerId="LiveId" clId="{348B1340-4F58-44C6-8B69-10DD6AC587ED}" dt="2022-06-04T07:48:31.745" v="6313" actId="478"/>
          <ac:picMkLst>
            <pc:docMk/>
            <pc:sldMk cId="3645034231" sldId="320"/>
            <ac:picMk id="3" creationId="{315A664D-B1B8-59C5-CC5F-497C485A1B8E}"/>
          </ac:picMkLst>
        </pc:picChg>
        <pc:picChg chg="add mod">
          <ac:chgData name="Filycia Renatha" userId="09da994ecc0a6514" providerId="LiveId" clId="{348B1340-4F58-44C6-8B69-10DD6AC587ED}" dt="2022-06-04T07:48:30.450" v="6312" actId="1076"/>
          <ac:picMkLst>
            <pc:docMk/>
            <pc:sldMk cId="3645034231" sldId="320"/>
            <ac:picMk id="6" creationId="{3C7FC2A9-309C-4788-EF78-D8A0AC8CCC7B}"/>
          </ac:picMkLst>
        </pc:picChg>
      </pc:sldChg>
      <pc:sldChg chg="addSp modSp mod">
        <pc:chgData name="Filycia Renatha" userId="09da994ecc0a6514" providerId="LiveId" clId="{348B1340-4F58-44C6-8B69-10DD6AC587ED}" dt="2022-05-29T02:31:33.622" v="125" actId="1076"/>
        <pc:sldMkLst>
          <pc:docMk/>
          <pc:sldMk cId="700132931" sldId="322"/>
        </pc:sldMkLst>
        <pc:picChg chg="add mod">
          <ac:chgData name="Filycia Renatha" userId="09da994ecc0a6514" providerId="LiveId" clId="{348B1340-4F58-44C6-8B69-10DD6AC587ED}" dt="2022-05-29T02:31:33.622" v="125" actId="1076"/>
          <ac:picMkLst>
            <pc:docMk/>
            <pc:sldMk cId="700132931" sldId="322"/>
            <ac:picMk id="4" creationId="{C909CFEA-EDAB-0398-B7B2-F9EC18388604}"/>
          </ac:picMkLst>
        </pc:picChg>
      </pc:sldChg>
      <pc:sldChg chg="addSp modSp mod">
        <pc:chgData name="Filycia Renatha" userId="09da994ecc0a6514" providerId="LiveId" clId="{348B1340-4F58-44C6-8B69-10DD6AC587ED}" dt="2022-05-29T02:32:03.131" v="129" actId="1076"/>
        <pc:sldMkLst>
          <pc:docMk/>
          <pc:sldMk cId="1866160706" sldId="323"/>
        </pc:sldMkLst>
        <pc:picChg chg="add mod">
          <ac:chgData name="Filycia Renatha" userId="09da994ecc0a6514" providerId="LiveId" clId="{348B1340-4F58-44C6-8B69-10DD6AC587ED}" dt="2022-05-29T02:32:03.131" v="129" actId="1076"/>
          <ac:picMkLst>
            <pc:docMk/>
            <pc:sldMk cId="1866160706" sldId="323"/>
            <ac:picMk id="4" creationId="{419AC651-DC5B-A887-83D0-75A0DC9720BC}"/>
          </ac:picMkLst>
        </pc:picChg>
      </pc:sldChg>
      <pc:sldChg chg="addSp modSp mod">
        <pc:chgData name="Filycia Renatha" userId="09da994ecc0a6514" providerId="LiveId" clId="{348B1340-4F58-44C6-8B69-10DD6AC587ED}" dt="2022-05-29T02:33:01.553" v="131" actId="14100"/>
        <pc:sldMkLst>
          <pc:docMk/>
          <pc:sldMk cId="252359608" sldId="324"/>
        </pc:sldMkLst>
        <pc:picChg chg="add mod">
          <ac:chgData name="Filycia Renatha" userId="09da994ecc0a6514" providerId="LiveId" clId="{348B1340-4F58-44C6-8B69-10DD6AC587ED}" dt="2022-05-29T02:33:01.553" v="131" actId="14100"/>
          <ac:picMkLst>
            <pc:docMk/>
            <pc:sldMk cId="252359608" sldId="324"/>
            <ac:picMk id="4" creationId="{07A1F480-3743-4806-99CF-21FB6248DC55}"/>
          </ac:picMkLst>
        </pc:picChg>
      </pc:sldChg>
      <pc:sldChg chg="modSp mod">
        <pc:chgData name="Filycia Renatha" userId="09da994ecc0a6514" providerId="LiveId" clId="{348B1340-4F58-44C6-8B69-10DD6AC587ED}" dt="2022-05-29T01:23:47.479" v="29" actId="20577"/>
        <pc:sldMkLst>
          <pc:docMk/>
          <pc:sldMk cId="1277611629" sldId="327"/>
        </pc:sldMkLst>
        <pc:spChg chg="mod">
          <ac:chgData name="Filycia Renatha" userId="09da994ecc0a6514" providerId="LiveId" clId="{348B1340-4F58-44C6-8B69-10DD6AC587ED}" dt="2022-05-29T01:23:47.479" v="29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delSp modSp mod">
        <pc:chgData name="Filycia Renatha" userId="09da994ecc0a6514" providerId="LiveId" clId="{348B1340-4F58-44C6-8B69-10DD6AC587ED}" dt="2022-06-04T06:31:05.897" v="5180" actId="1076"/>
        <pc:sldMkLst>
          <pc:docMk/>
          <pc:sldMk cId="1980221439" sldId="331"/>
        </pc:sldMkLst>
        <pc:spChg chg="mod">
          <ac:chgData name="Filycia Renatha" userId="09da994ecc0a6514" providerId="LiveId" clId="{348B1340-4F58-44C6-8B69-10DD6AC587ED}" dt="2022-06-04T06:31:05.897" v="5180" actId="1076"/>
          <ac:spMkLst>
            <pc:docMk/>
            <pc:sldMk cId="1980221439" sldId="331"/>
            <ac:spMk id="10" creationId="{79EF1473-3ADD-43F1-A495-57AAB7FD902F}"/>
          </ac:spMkLst>
        </pc:spChg>
        <pc:picChg chg="add del mod">
          <ac:chgData name="Filycia Renatha" userId="09da994ecc0a6514" providerId="LiveId" clId="{348B1340-4F58-44C6-8B69-10DD6AC587ED}" dt="2022-06-04T06:23:39.923" v="4742" actId="478"/>
          <ac:picMkLst>
            <pc:docMk/>
            <pc:sldMk cId="1980221439" sldId="331"/>
            <ac:picMk id="5" creationId="{B49EAC15-8984-1227-18BC-3F679120E308}"/>
          </ac:picMkLst>
        </pc:picChg>
      </pc:sldChg>
      <pc:sldChg chg="addSp delSp modSp mod">
        <pc:chgData name="Filycia Renatha" userId="09da994ecc0a6514" providerId="LiveId" clId="{348B1340-4F58-44C6-8B69-10DD6AC587ED}" dt="2022-06-04T06:23:41.823" v="4743" actId="478"/>
        <pc:sldMkLst>
          <pc:docMk/>
          <pc:sldMk cId="2560061391" sldId="332"/>
        </pc:sldMkLst>
        <pc:spChg chg="mod">
          <ac:chgData name="Filycia Renatha" userId="09da994ecc0a6514" providerId="LiveId" clId="{348B1340-4F58-44C6-8B69-10DD6AC587ED}" dt="2022-06-03T15:59:19.847" v="1059" actId="15"/>
          <ac:spMkLst>
            <pc:docMk/>
            <pc:sldMk cId="2560061391" sldId="332"/>
            <ac:spMk id="5" creationId="{8E999A1B-8752-489F-A63B-EA2F60186B52}"/>
          </ac:spMkLst>
        </pc:spChg>
        <pc:picChg chg="add del mod">
          <ac:chgData name="Filycia Renatha" userId="09da994ecc0a6514" providerId="LiveId" clId="{348B1340-4F58-44C6-8B69-10DD6AC587ED}" dt="2022-06-04T06:23:41.823" v="4743" actId="478"/>
          <ac:picMkLst>
            <pc:docMk/>
            <pc:sldMk cId="2560061391" sldId="332"/>
            <ac:picMk id="3" creationId="{7CB0D9E4-0F77-6A9F-4A74-8C621ABB5BB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619D3-CCE6-457F-BC79-EE4EDCC67D9B}" type="doc">
      <dgm:prSet loTypeId="urn:microsoft.com/office/officeart/2005/8/layout/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119B2F3-BE18-4D90-9982-7DD0EC0BB484}">
      <dgm:prSet phldrT="[Text]"/>
      <dgm:spPr/>
      <dgm:t>
        <a:bodyPr/>
        <a:lstStyle/>
        <a:p>
          <a:r>
            <a:rPr lang="en-US">
              <a:latin typeface="Abadi" panose="020B0604020104020204" pitchFamily="34" charset="0"/>
            </a:rPr>
            <a:t>Loading the csv dataset from previous step</a:t>
          </a:r>
          <a:endParaRPr lang="en-ID" dirty="0"/>
        </a:p>
      </dgm:t>
    </dgm:pt>
    <dgm:pt modelId="{3F3D12EE-16FC-4246-A4A7-2B6331660C8E}" type="parTrans" cxnId="{9439B39E-03D5-45B8-94D8-1A933CC676D7}">
      <dgm:prSet/>
      <dgm:spPr/>
      <dgm:t>
        <a:bodyPr/>
        <a:lstStyle/>
        <a:p>
          <a:endParaRPr lang="en-ID"/>
        </a:p>
      </dgm:t>
    </dgm:pt>
    <dgm:pt modelId="{EC2F94EB-914B-441E-8442-FBDE900B0EFE}" type="sibTrans" cxnId="{9439B39E-03D5-45B8-94D8-1A933CC676D7}">
      <dgm:prSet/>
      <dgm:spPr/>
      <dgm:t>
        <a:bodyPr/>
        <a:lstStyle/>
        <a:p>
          <a:endParaRPr lang="en-ID"/>
        </a:p>
      </dgm:t>
    </dgm:pt>
    <dgm:pt modelId="{BAD1784A-E5FD-4D8F-BFD7-921B916E8CFC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Identify numerical and categorical column</a:t>
          </a:r>
          <a:endParaRPr lang="en-US" dirty="0">
            <a:latin typeface="Abadi" panose="020B0604020104020204" pitchFamily="34" charset="0"/>
          </a:endParaRPr>
        </a:p>
      </dgm:t>
    </dgm:pt>
    <dgm:pt modelId="{2610691C-12C0-49F5-9DF4-1E7BCE133618}" type="parTrans" cxnId="{E506C3CF-B4F6-453E-AC5E-B14C3E115439}">
      <dgm:prSet/>
      <dgm:spPr/>
      <dgm:t>
        <a:bodyPr/>
        <a:lstStyle/>
        <a:p>
          <a:endParaRPr lang="en-ID"/>
        </a:p>
      </dgm:t>
    </dgm:pt>
    <dgm:pt modelId="{F54FEB0E-F766-4135-8268-3D92C4F31C3F}" type="sibTrans" cxnId="{E506C3CF-B4F6-453E-AC5E-B14C3E115439}">
      <dgm:prSet/>
      <dgm:spPr/>
      <dgm:t>
        <a:bodyPr/>
        <a:lstStyle/>
        <a:p>
          <a:endParaRPr lang="en-ID"/>
        </a:p>
      </dgm:t>
    </dgm:pt>
    <dgm:pt modelId="{01FF64D0-586F-401F-8A6F-53FEC55FE1FB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Calculate the number of launches on each launch site</a:t>
          </a:r>
          <a:endParaRPr lang="en-US" dirty="0">
            <a:latin typeface="Abadi" panose="020B0604020104020204" pitchFamily="34" charset="0"/>
          </a:endParaRPr>
        </a:p>
      </dgm:t>
    </dgm:pt>
    <dgm:pt modelId="{6B659479-71EF-4E6F-AB68-56AD25078D1D}" type="parTrans" cxnId="{064A32E0-0FBA-4AF2-805D-2C0B0615BDD3}">
      <dgm:prSet/>
      <dgm:spPr/>
      <dgm:t>
        <a:bodyPr/>
        <a:lstStyle/>
        <a:p>
          <a:endParaRPr lang="en-ID"/>
        </a:p>
      </dgm:t>
    </dgm:pt>
    <dgm:pt modelId="{BE33390C-B67A-444C-9C55-D777E6964DAE}" type="sibTrans" cxnId="{064A32E0-0FBA-4AF2-805D-2C0B0615BDD3}">
      <dgm:prSet/>
      <dgm:spPr/>
      <dgm:t>
        <a:bodyPr/>
        <a:lstStyle/>
        <a:p>
          <a:endParaRPr lang="en-ID"/>
        </a:p>
      </dgm:t>
    </dgm:pt>
    <dgm:pt modelId="{AF902895-E06D-424B-AEA5-75D4B3062226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Calculate number of occurrence of each orbit</a:t>
          </a:r>
          <a:endParaRPr lang="en-US" dirty="0">
            <a:latin typeface="Abadi" panose="020B0604020104020204" pitchFamily="34" charset="0"/>
          </a:endParaRPr>
        </a:p>
      </dgm:t>
    </dgm:pt>
    <dgm:pt modelId="{FED8BC77-CDF6-4BB9-91A0-8E5312E4F5C8}" type="parTrans" cxnId="{2DEAEF6F-F898-41E6-A098-2F67DD954AD6}">
      <dgm:prSet/>
      <dgm:spPr/>
      <dgm:t>
        <a:bodyPr/>
        <a:lstStyle/>
        <a:p>
          <a:endParaRPr lang="en-ID"/>
        </a:p>
      </dgm:t>
    </dgm:pt>
    <dgm:pt modelId="{EA73458D-C806-4F0D-9E52-49AA8104C9AB}" type="sibTrans" cxnId="{2DEAEF6F-F898-41E6-A098-2F67DD954AD6}">
      <dgm:prSet/>
      <dgm:spPr/>
      <dgm:t>
        <a:bodyPr/>
        <a:lstStyle/>
        <a:p>
          <a:endParaRPr lang="en-ID"/>
        </a:p>
      </dgm:t>
    </dgm:pt>
    <dgm:pt modelId="{3F6C8775-8160-4EB5-9E49-79F3AFE0AA9D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Calculate the number and occurrence of mission outcome per orbit type</a:t>
          </a:r>
          <a:endParaRPr lang="en-US" dirty="0">
            <a:latin typeface="Abadi" panose="020B0604020104020204" pitchFamily="34" charset="0"/>
          </a:endParaRPr>
        </a:p>
      </dgm:t>
    </dgm:pt>
    <dgm:pt modelId="{B10EEF7A-AE73-49D0-91E1-CD036825BAB0}" type="parTrans" cxnId="{B8BE9190-333B-4216-9E02-DEA3BDE059D7}">
      <dgm:prSet/>
      <dgm:spPr/>
      <dgm:t>
        <a:bodyPr/>
        <a:lstStyle/>
        <a:p>
          <a:endParaRPr lang="en-ID"/>
        </a:p>
      </dgm:t>
    </dgm:pt>
    <dgm:pt modelId="{C835CAA9-5359-43F0-92EA-2F7AE46924F4}" type="sibTrans" cxnId="{B8BE9190-333B-4216-9E02-DEA3BDE059D7}">
      <dgm:prSet/>
      <dgm:spPr/>
      <dgm:t>
        <a:bodyPr/>
        <a:lstStyle/>
        <a:p>
          <a:endParaRPr lang="en-ID"/>
        </a:p>
      </dgm:t>
    </dgm:pt>
    <dgm:pt modelId="{31FC1615-F26B-4D8A-ABC2-B0138ADFA3AB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Create a landing outcome label from Outcome column</a:t>
          </a:r>
          <a:endParaRPr lang="en-US" dirty="0">
            <a:latin typeface="Abadi" panose="020B0604020104020204" pitchFamily="34" charset="0"/>
          </a:endParaRPr>
        </a:p>
      </dgm:t>
    </dgm:pt>
    <dgm:pt modelId="{880924AD-97DC-4CBB-A680-1A19C792079A}" type="parTrans" cxnId="{79EE59CB-0AF2-4F25-9D4F-4C6C7572C22B}">
      <dgm:prSet/>
      <dgm:spPr/>
      <dgm:t>
        <a:bodyPr/>
        <a:lstStyle/>
        <a:p>
          <a:endParaRPr lang="en-ID"/>
        </a:p>
      </dgm:t>
    </dgm:pt>
    <dgm:pt modelId="{EBE370C2-EB1D-43DD-8706-A83272741F05}" type="sibTrans" cxnId="{79EE59CB-0AF2-4F25-9D4F-4C6C7572C22B}">
      <dgm:prSet/>
      <dgm:spPr/>
      <dgm:t>
        <a:bodyPr/>
        <a:lstStyle/>
        <a:p>
          <a:endParaRPr lang="en-ID"/>
        </a:p>
      </dgm:t>
    </dgm:pt>
    <dgm:pt modelId="{B2890A6E-009D-4BC3-9846-378D481DB9C3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Assign the landing outcome label to the dataframe</a:t>
          </a:r>
          <a:endParaRPr lang="en-US" dirty="0">
            <a:latin typeface="Abadi" panose="020B0604020104020204" pitchFamily="34" charset="0"/>
          </a:endParaRPr>
        </a:p>
      </dgm:t>
    </dgm:pt>
    <dgm:pt modelId="{7579339C-80D1-44A2-A565-A083729996B6}" type="parTrans" cxnId="{14A0AFC7-B672-441E-B90B-9BBD014B8144}">
      <dgm:prSet/>
      <dgm:spPr/>
      <dgm:t>
        <a:bodyPr/>
        <a:lstStyle/>
        <a:p>
          <a:endParaRPr lang="en-ID"/>
        </a:p>
      </dgm:t>
    </dgm:pt>
    <dgm:pt modelId="{E72A4D4D-E37D-47B7-87ED-B85A166105B0}" type="sibTrans" cxnId="{14A0AFC7-B672-441E-B90B-9BBD014B8144}">
      <dgm:prSet/>
      <dgm:spPr/>
      <dgm:t>
        <a:bodyPr/>
        <a:lstStyle/>
        <a:p>
          <a:endParaRPr lang="en-ID"/>
        </a:p>
      </dgm:t>
    </dgm:pt>
    <dgm:pt modelId="{A47479C7-F61E-47A4-985F-7C0A60346B8B}" type="pres">
      <dgm:prSet presAssocID="{7A4619D3-CCE6-457F-BC79-EE4EDCC67D9B}" presName="diagram" presStyleCnt="0">
        <dgm:presLayoutVars>
          <dgm:dir/>
          <dgm:resizeHandles val="exact"/>
        </dgm:presLayoutVars>
      </dgm:prSet>
      <dgm:spPr/>
    </dgm:pt>
    <dgm:pt modelId="{E5028380-2A9B-44E1-87C3-A367A9ACF0E1}" type="pres">
      <dgm:prSet presAssocID="{3119B2F3-BE18-4D90-9982-7DD0EC0BB484}" presName="node" presStyleLbl="node1" presStyleIdx="0" presStyleCnt="7">
        <dgm:presLayoutVars>
          <dgm:bulletEnabled val="1"/>
        </dgm:presLayoutVars>
      </dgm:prSet>
      <dgm:spPr/>
    </dgm:pt>
    <dgm:pt modelId="{34D7DCDB-7869-4E7F-8148-A22CF9476229}" type="pres">
      <dgm:prSet presAssocID="{EC2F94EB-914B-441E-8442-FBDE900B0EFE}" presName="sibTrans" presStyleLbl="sibTrans2D1" presStyleIdx="0" presStyleCnt="6"/>
      <dgm:spPr/>
    </dgm:pt>
    <dgm:pt modelId="{78E7D2D9-F69D-4736-888B-C153EC82BF33}" type="pres">
      <dgm:prSet presAssocID="{EC2F94EB-914B-441E-8442-FBDE900B0EFE}" presName="connectorText" presStyleLbl="sibTrans2D1" presStyleIdx="0" presStyleCnt="6"/>
      <dgm:spPr/>
    </dgm:pt>
    <dgm:pt modelId="{0A53FBDA-B131-46E3-B34A-28CD72A88442}" type="pres">
      <dgm:prSet presAssocID="{BAD1784A-E5FD-4D8F-BFD7-921B916E8CFC}" presName="node" presStyleLbl="node1" presStyleIdx="1" presStyleCnt="7">
        <dgm:presLayoutVars>
          <dgm:bulletEnabled val="1"/>
        </dgm:presLayoutVars>
      </dgm:prSet>
      <dgm:spPr/>
    </dgm:pt>
    <dgm:pt modelId="{D2D444D4-84EC-4D83-8464-9A5CB7BA0B04}" type="pres">
      <dgm:prSet presAssocID="{F54FEB0E-F766-4135-8268-3D92C4F31C3F}" presName="sibTrans" presStyleLbl="sibTrans2D1" presStyleIdx="1" presStyleCnt="6"/>
      <dgm:spPr/>
    </dgm:pt>
    <dgm:pt modelId="{38157DED-A35A-4484-8B71-841706D51709}" type="pres">
      <dgm:prSet presAssocID="{F54FEB0E-F766-4135-8268-3D92C4F31C3F}" presName="connectorText" presStyleLbl="sibTrans2D1" presStyleIdx="1" presStyleCnt="6"/>
      <dgm:spPr/>
    </dgm:pt>
    <dgm:pt modelId="{48103DFF-F23C-446A-8BD3-4AC7CEEB08C8}" type="pres">
      <dgm:prSet presAssocID="{01FF64D0-586F-401F-8A6F-53FEC55FE1FB}" presName="node" presStyleLbl="node1" presStyleIdx="2" presStyleCnt="7">
        <dgm:presLayoutVars>
          <dgm:bulletEnabled val="1"/>
        </dgm:presLayoutVars>
      </dgm:prSet>
      <dgm:spPr/>
    </dgm:pt>
    <dgm:pt modelId="{D79B3B8D-454E-4F47-8132-01E7B9137618}" type="pres">
      <dgm:prSet presAssocID="{BE33390C-B67A-444C-9C55-D777E6964DAE}" presName="sibTrans" presStyleLbl="sibTrans2D1" presStyleIdx="2" presStyleCnt="6"/>
      <dgm:spPr/>
    </dgm:pt>
    <dgm:pt modelId="{8F87F706-EC0D-4EF3-AA6F-13645F10D0C9}" type="pres">
      <dgm:prSet presAssocID="{BE33390C-B67A-444C-9C55-D777E6964DAE}" presName="connectorText" presStyleLbl="sibTrans2D1" presStyleIdx="2" presStyleCnt="6"/>
      <dgm:spPr/>
    </dgm:pt>
    <dgm:pt modelId="{885D9131-5293-45D1-A385-C785E4927A45}" type="pres">
      <dgm:prSet presAssocID="{AF902895-E06D-424B-AEA5-75D4B3062226}" presName="node" presStyleLbl="node1" presStyleIdx="3" presStyleCnt="7">
        <dgm:presLayoutVars>
          <dgm:bulletEnabled val="1"/>
        </dgm:presLayoutVars>
      </dgm:prSet>
      <dgm:spPr/>
    </dgm:pt>
    <dgm:pt modelId="{F7D5DC20-2E0F-4D1E-8ADA-857F101E999B}" type="pres">
      <dgm:prSet presAssocID="{EA73458D-C806-4F0D-9E52-49AA8104C9AB}" presName="sibTrans" presStyleLbl="sibTrans2D1" presStyleIdx="3" presStyleCnt="6"/>
      <dgm:spPr/>
    </dgm:pt>
    <dgm:pt modelId="{B8F95BA2-BF95-4604-B4F8-E8EF23AFA96A}" type="pres">
      <dgm:prSet presAssocID="{EA73458D-C806-4F0D-9E52-49AA8104C9AB}" presName="connectorText" presStyleLbl="sibTrans2D1" presStyleIdx="3" presStyleCnt="6"/>
      <dgm:spPr/>
    </dgm:pt>
    <dgm:pt modelId="{30E13AA2-96EF-4771-AD66-E1E705113B5C}" type="pres">
      <dgm:prSet presAssocID="{3F6C8775-8160-4EB5-9E49-79F3AFE0AA9D}" presName="node" presStyleLbl="node1" presStyleIdx="4" presStyleCnt="7">
        <dgm:presLayoutVars>
          <dgm:bulletEnabled val="1"/>
        </dgm:presLayoutVars>
      </dgm:prSet>
      <dgm:spPr/>
    </dgm:pt>
    <dgm:pt modelId="{EC3A1543-841F-4745-BD27-8BCE540AE940}" type="pres">
      <dgm:prSet presAssocID="{C835CAA9-5359-43F0-92EA-2F7AE46924F4}" presName="sibTrans" presStyleLbl="sibTrans2D1" presStyleIdx="4" presStyleCnt="6"/>
      <dgm:spPr/>
    </dgm:pt>
    <dgm:pt modelId="{955717B7-206D-412A-A751-265AEB0176D5}" type="pres">
      <dgm:prSet presAssocID="{C835CAA9-5359-43F0-92EA-2F7AE46924F4}" presName="connectorText" presStyleLbl="sibTrans2D1" presStyleIdx="4" presStyleCnt="6"/>
      <dgm:spPr/>
    </dgm:pt>
    <dgm:pt modelId="{5C48420E-BA5B-45D8-8D5E-2709C8AFE018}" type="pres">
      <dgm:prSet presAssocID="{31FC1615-F26B-4D8A-ABC2-B0138ADFA3AB}" presName="node" presStyleLbl="node1" presStyleIdx="5" presStyleCnt="7">
        <dgm:presLayoutVars>
          <dgm:bulletEnabled val="1"/>
        </dgm:presLayoutVars>
      </dgm:prSet>
      <dgm:spPr/>
    </dgm:pt>
    <dgm:pt modelId="{8CD45F3A-E65E-424C-B33D-633AA4E86488}" type="pres">
      <dgm:prSet presAssocID="{EBE370C2-EB1D-43DD-8706-A83272741F05}" presName="sibTrans" presStyleLbl="sibTrans2D1" presStyleIdx="5" presStyleCnt="6"/>
      <dgm:spPr/>
    </dgm:pt>
    <dgm:pt modelId="{FAD71E87-41A6-4E9B-BE84-484E6253E728}" type="pres">
      <dgm:prSet presAssocID="{EBE370C2-EB1D-43DD-8706-A83272741F05}" presName="connectorText" presStyleLbl="sibTrans2D1" presStyleIdx="5" presStyleCnt="6"/>
      <dgm:spPr/>
    </dgm:pt>
    <dgm:pt modelId="{FF08BD0C-FFA9-4111-8078-D129C8D6BF2D}" type="pres">
      <dgm:prSet presAssocID="{B2890A6E-009D-4BC3-9846-378D481DB9C3}" presName="node" presStyleLbl="node1" presStyleIdx="6" presStyleCnt="7">
        <dgm:presLayoutVars>
          <dgm:bulletEnabled val="1"/>
        </dgm:presLayoutVars>
      </dgm:prSet>
      <dgm:spPr/>
    </dgm:pt>
  </dgm:ptLst>
  <dgm:cxnLst>
    <dgm:cxn modelId="{AD5D9101-0EDF-4477-9EEA-459B1B5B8F12}" type="presOf" srcId="{BE33390C-B67A-444C-9C55-D777E6964DAE}" destId="{8F87F706-EC0D-4EF3-AA6F-13645F10D0C9}" srcOrd="1" destOrd="0" presId="urn:microsoft.com/office/officeart/2005/8/layout/process5"/>
    <dgm:cxn modelId="{66A9560C-3E03-4FE5-ACFC-AE0CFD950B9E}" type="presOf" srcId="{EC2F94EB-914B-441E-8442-FBDE900B0EFE}" destId="{78E7D2D9-F69D-4736-888B-C153EC82BF33}" srcOrd="1" destOrd="0" presId="urn:microsoft.com/office/officeart/2005/8/layout/process5"/>
    <dgm:cxn modelId="{EE318612-CDD4-4FE2-B28D-18AF8F323C8A}" type="presOf" srcId="{B2890A6E-009D-4BC3-9846-378D481DB9C3}" destId="{FF08BD0C-FFA9-4111-8078-D129C8D6BF2D}" srcOrd="0" destOrd="0" presId="urn:microsoft.com/office/officeart/2005/8/layout/process5"/>
    <dgm:cxn modelId="{3FA33514-5043-40B7-89EB-F7A74695DA2B}" type="presOf" srcId="{3119B2F3-BE18-4D90-9982-7DD0EC0BB484}" destId="{E5028380-2A9B-44E1-87C3-A367A9ACF0E1}" srcOrd="0" destOrd="0" presId="urn:microsoft.com/office/officeart/2005/8/layout/process5"/>
    <dgm:cxn modelId="{2959CA16-7757-4F5F-B98E-5AE7A5F42E00}" type="presOf" srcId="{EBE370C2-EB1D-43DD-8706-A83272741F05}" destId="{FAD71E87-41A6-4E9B-BE84-484E6253E728}" srcOrd="1" destOrd="0" presId="urn:microsoft.com/office/officeart/2005/8/layout/process5"/>
    <dgm:cxn modelId="{1CBE9421-6B5F-433B-977C-AF11D19BDB95}" type="presOf" srcId="{EA73458D-C806-4F0D-9E52-49AA8104C9AB}" destId="{B8F95BA2-BF95-4604-B4F8-E8EF23AFA96A}" srcOrd="1" destOrd="0" presId="urn:microsoft.com/office/officeart/2005/8/layout/process5"/>
    <dgm:cxn modelId="{178F6938-FC0A-496C-8927-DBF9DFA9BFE9}" type="presOf" srcId="{31FC1615-F26B-4D8A-ABC2-B0138ADFA3AB}" destId="{5C48420E-BA5B-45D8-8D5E-2709C8AFE018}" srcOrd="0" destOrd="0" presId="urn:microsoft.com/office/officeart/2005/8/layout/process5"/>
    <dgm:cxn modelId="{CB749D3B-8DC0-47F0-9781-44351F544B97}" type="presOf" srcId="{AF902895-E06D-424B-AEA5-75D4B3062226}" destId="{885D9131-5293-45D1-A385-C785E4927A45}" srcOrd="0" destOrd="0" presId="urn:microsoft.com/office/officeart/2005/8/layout/process5"/>
    <dgm:cxn modelId="{84117E3F-79C0-4D82-AC40-D5DCC4A121A4}" type="presOf" srcId="{C835CAA9-5359-43F0-92EA-2F7AE46924F4}" destId="{EC3A1543-841F-4745-BD27-8BCE540AE940}" srcOrd="0" destOrd="0" presId="urn:microsoft.com/office/officeart/2005/8/layout/process5"/>
    <dgm:cxn modelId="{C21BA66A-AFBA-4B34-B731-E4E0B0DE6A4B}" type="presOf" srcId="{01FF64D0-586F-401F-8A6F-53FEC55FE1FB}" destId="{48103DFF-F23C-446A-8BD3-4AC7CEEB08C8}" srcOrd="0" destOrd="0" presId="urn:microsoft.com/office/officeart/2005/8/layout/process5"/>
    <dgm:cxn modelId="{2DEAEF6F-F898-41E6-A098-2F67DD954AD6}" srcId="{7A4619D3-CCE6-457F-BC79-EE4EDCC67D9B}" destId="{AF902895-E06D-424B-AEA5-75D4B3062226}" srcOrd="3" destOrd="0" parTransId="{FED8BC77-CDF6-4BB9-91A0-8E5312E4F5C8}" sibTransId="{EA73458D-C806-4F0D-9E52-49AA8104C9AB}"/>
    <dgm:cxn modelId="{83853B71-3223-488D-8959-D066E089DACD}" type="presOf" srcId="{C835CAA9-5359-43F0-92EA-2F7AE46924F4}" destId="{955717B7-206D-412A-A751-265AEB0176D5}" srcOrd="1" destOrd="0" presId="urn:microsoft.com/office/officeart/2005/8/layout/process5"/>
    <dgm:cxn modelId="{861ED856-A91D-4851-A2FA-FFAEBD1B7F42}" type="presOf" srcId="{EBE370C2-EB1D-43DD-8706-A83272741F05}" destId="{8CD45F3A-E65E-424C-B33D-633AA4E86488}" srcOrd="0" destOrd="0" presId="urn:microsoft.com/office/officeart/2005/8/layout/process5"/>
    <dgm:cxn modelId="{5489D77A-5402-476B-A4CE-E5049DEA88DF}" type="presOf" srcId="{BE33390C-B67A-444C-9C55-D777E6964DAE}" destId="{D79B3B8D-454E-4F47-8132-01E7B9137618}" srcOrd="0" destOrd="0" presId="urn:microsoft.com/office/officeart/2005/8/layout/process5"/>
    <dgm:cxn modelId="{B8BE9190-333B-4216-9E02-DEA3BDE059D7}" srcId="{7A4619D3-CCE6-457F-BC79-EE4EDCC67D9B}" destId="{3F6C8775-8160-4EB5-9E49-79F3AFE0AA9D}" srcOrd="4" destOrd="0" parTransId="{B10EEF7A-AE73-49D0-91E1-CD036825BAB0}" sibTransId="{C835CAA9-5359-43F0-92EA-2F7AE46924F4}"/>
    <dgm:cxn modelId="{8E21D290-061A-4A41-B1A1-0FD88C8A2943}" type="presOf" srcId="{F54FEB0E-F766-4135-8268-3D92C4F31C3F}" destId="{38157DED-A35A-4484-8B71-841706D51709}" srcOrd="1" destOrd="0" presId="urn:microsoft.com/office/officeart/2005/8/layout/process5"/>
    <dgm:cxn modelId="{2166BF9D-77BB-4F69-A9C7-6AE1A9BB3EDD}" type="presOf" srcId="{EC2F94EB-914B-441E-8442-FBDE900B0EFE}" destId="{34D7DCDB-7869-4E7F-8148-A22CF9476229}" srcOrd="0" destOrd="0" presId="urn:microsoft.com/office/officeart/2005/8/layout/process5"/>
    <dgm:cxn modelId="{9439B39E-03D5-45B8-94D8-1A933CC676D7}" srcId="{7A4619D3-CCE6-457F-BC79-EE4EDCC67D9B}" destId="{3119B2F3-BE18-4D90-9982-7DD0EC0BB484}" srcOrd="0" destOrd="0" parTransId="{3F3D12EE-16FC-4246-A4A7-2B6331660C8E}" sibTransId="{EC2F94EB-914B-441E-8442-FBDE900B0EFE}"/>
    <dgm:cxn modelId="{0F8074AF-AA0D-4800-802E-6EB760F18535}" type="presOf" srcId="{7A4619D3-CCE6-457F-BC79-EE4EDCC67D9B}" destId="{A47479C7-F61E-47A4-985F-7C0A60346B8B}" srcOrd="0" destOrd="0" presId="urn:microsoft.com/office/officeart/2005/8/layout/process5"/>
    <dgm:cxn modelId="{D891F8B1-A97A-4C8C-91B2-2EA11DB1D3EF}" type="presOf" srcId="{3F6C8775-8160-4EB5-9E49-79F3AFE0AA9D}" destId="{30E13AA2-96EF-4771-AD66-E1E705113B5C}" srcOrd="0" destOrd="0" presId="urn:microsoft.com/office/officeart/2005/8/layout/process5"/>
    <dgm:cxn modelId="{609AB0B7-A31B-49DC-889B-9958D98DCA66}" type="presOf" srcId="{EA73458D-C806-4F0D-9E52-49AA8104C9AB}" destId="{F7D5DC20-2E0F-4D1E-8ADA-857F101E999B}" srcOrd="0" destOrd="0" presId="urn:microsoft.com/office/officeart/2005/8/layout/process5"/>
    <dgm:cxn modelId="{14A0AFC7-B672-441E-B90B-9BBD014B8144}" srcId="{7A4619D3-CCE6-457F-BC79-EE4EDCC67D9B}" destId="{B2890A6E-009D-4BC3-9846-378D481DB9C3}" srcOrd="6" destOrd="0" parTransId="{7579339C-80D1-44A2-A565-A083729996B6}" sibTransId="{E72A4D4D-E37D-47B7-87ED-B85A166105B0}"/>
    <dgm:cxn modelId="{4B966CCB-2424-4B8E-9CD7-668FA3E656F2}" type="presOf" srcId="{BAD1784A-E5FD-4D8F-BFD7-921B916E8CFC}" destId="{0A53FBDA-B131-46E3-B34A-28CD72A88442}" srcOrd="0" destOrd="0" presId="urn:microsoft.com/office/officeart/2005/8/layout/process5"/>
    <dgm:cxn modelId="{79EE59CB-0AF2-4F25-9D4F-4C6C7572C22B}" srcId="{7A4619D3-CCE6-457F-BC79-EE4EDCC67D9B}" destId="{31FC1615-F26B-4D8A-ABC2-B0138ADFA3AB}" srcOrd="5" destOrd="0" parTransId="{880924AD-97DC-4CBB-A680-1A19C792079A}" sibTransId="{EBE370C2-EB1D-43DD-8706-A83272741F05}"/>
    <dgm:cxn modelId="{E506C3CF-B4F6-453E-AC5E-B14C3E115439}" srcId="{7A4619D3-CCE6-457F-BC79-EE4EDCC67D9B}" destId="{BAD1784A-E5FD-4D8F-BFD7-921B916E8CFC}" srcOrd="1" destOrd="0" parTransId="{2610691C-12C0-49F5-9DF4-1E7BCE133618}" sibTransId="{F54FEB0E-F766-4135-8268-3D92C4F31C3F}"/>
    <dgm:cxn modelId="{064A32E0-0FBA-4AF2-805D-2C0B0615BDD3}" srcId="{7A4619D3-CCE6-457F-BC79-EE4EDCC67D9B}" destId="{01FF64D0-586F-401F-8A6F-53FEC55FE1FB}" srcOrd="2" destOrd="0" parTransId="{6B659479-71EF-4E6F-AB68-56AD25078D1D}" sibTransId="{BE33390C-B67A-444C-9C55-D777E6964DAE}"/>
    <dgm:cxn modelId="{005372F5-4618-4967-BF2A-BFA7F7B9F9E1}" type="presOf" srcId="{F54FEB0E-F766-4135-8268-3D92C4F31C3F}" destId="{D2D444D4-84EC-4D83-8464-9A5CB7BA0B04}" srcOrd="0" destOrd="0" presId="urn:microsoft.com/office/officeart/2005/8/layout/process5"/>
    <dgm:cxn modelId="{1FDA0C81-A9CE-4376-B083-799FE821606B}" type="presParOf" srcId="{A47479C7-F61E-47A4-985F-7C0A60346B8B}" destId="{E5028380-2A9B-44E1-87C3-A367A9ACF0E1}" srcOrd="0" destOrd="0" presId="urn:microsoft.com/office/officeart/2005/8/layout/process5"/>
    <dgm:cxn modelId="{3278658E-E1EA-4CAF-B7BA-D7513240A382}" type="presParOf" srcId="{A47479C7-F61E-47A4-985F-7C0A60346B8B}" destId="{34D7DCDB-7869-4E7F-8148-A22CF9476229}" srcOrd="1" destOrd="0" presId="urn:microsoft.com/office/officeart/2005/8/layout/process5"/>
    <dgm:cxn modelId="{39C73DEB-CDB1-4EF9-ADCF-5C5C9B140F8A}" type="presParOf" srcId="{34D7DCDB-7869-4E7F-8148-A22CF9476229}" destId="{78E7D2D9-F69D-4736-888B-C153EC82BF33}" srcOrd="0" destOrd="0" presId="urn:microsoft.com/office/officeart/2005/8/layout/process5"/>
    <dgm:cxn modelId="{D6F5B865-4BCE-4AB0-98D5-EADC05B63F3D}" type="presParOf" srcId="{A47479C7-F61E-47A4-985F-7C0A60346B8B}" destId="{0A53FBDA-B131-46E3-B34A-28CD72A88442}" srcOrd="2" destOrd="0" presId="urn:microsoft.com/office/officeart/2005/8/layout/process5"/>
    <dgm:cxn modelId="{461ECA8F-3334-4BD3-889E-A6672F8DE14D}" type="presParOf" srcId="{A47479C7-F61E-47A4-985F-7C0A60346B8B}" destId="{D2D444D4-84EC-4D83-8464-9A5CB7BA0B04}" srcOrd="3" destOrd="0" presId="urn:microsoft.com/office/officeart/2005/8/layout/process5"/>
    <dgm:cxn modelId="{86F40659-78B2-4FE5-A67A-52E7664D3303}" type="presParOf" srcId="{D2D444D4-84EC-4D83-8464-9A5CB7BA0B04}" destId="{38157DED-A35A-4484-8B71-841706D51709}" srcOrd="0" destOrd="0" presId="urn:microsoft.com/office/officeart/2005/8/layout/process5"/>
    <dgm:cxn modelId="{687F4988-DF7A-417F-9291-C4586E73B68E}" type="presParOf" srcId="{A47479C7-F61E-47A4-985F-7C0A60346B8B}" destId="{48103DFF-F23C-446A-8BD3-4AC7CEEB08C8}" srcOrd="4" destOrd="0" presId="urn:microsoft.com/office/officeart/2005/8/layout/process5"/>
    <dgm:cxn modelId="{0B319489-9CF2-41C8-9E2F-35D896A0A992}" type="presParOf" srcId="{A47479C7-F61E-47A4-985F-7C0A60346B8B}" destId="{D79B3B8D-454E-4F47-8132-01E7B9137618}" srcOrd="5" destOrd="0" presId="urn:microsoft.com/office/officeart/2005/8/layout/process5"/>
    <dgm:cxn modelId="{EC62A919-804A-4612-9E9F-64F50E173B3B}" type="presParOf" srcId="{D79B3B8D-454E-4F47-8132-01E7B9137618}" destId="{8F87F706-EC0D-4EF3-AA6F-13645F10D0C9}" srcOrd="0" destOrd="0" presId="urn:microsoft.com/office/officeart/2005/8/layout/process5"/>
    <dgm:cxn modelId="{D64EF516-CED8-4156-BF60-FD08D5A8D0BF}" type="presParOf" srcId="{A47479C7-F61E-47A4-985F-7C0A60346B8B}" destId="{885D9131-5293-45D1-A385-C785E4927A45}" srcOrd="6" destOrd="0" presId="urn:microsoft.com/office/officeart/2005/8/layout/process5"/>
    <dgm:cxn modelId="{3D006328-E9E8-4A3E-992D-159454BD1ABE}" type="presParOf" srcId="{A47479C7-F61E-47A4-985F-7C0A60346B8B}" destId="{F7D5DC20-2E0F-4D1E-8ADA-857F101E999B}" srcOrd="7" destOrd="0" presId="urn:microsoft.com/office/officeart/2005/8/layout/process5"/>
    <dgm:cxn modelId="{821B3B38-C144-4348-BF52-E15D7620BFD7}" type="presParOf" srcId="{F7D5DC20-2E0F-4D1E-8ADA-857F101E999B}" destId="{B8F95BA2-BF95-4604-B4F8-E8EF23AFA96A}" srcOrd="0" destOrd="0" presId="urn:microsoft.com/office/officeart/2005/8/layout/process5"/>
    <dgm:cxn modelId="{3CF103B4-E3F8-44C1-80F7-14DF23A322C7}" type="presParOf" srcId="{A47479C7-F61E-47A4-985F-7C0A60346B8B}" destId="{30E13AA2-96EF-4771-AD66-E1E705113B5C}" srcOrd="8" destOrd="0" presId="urn:microsoft.com/office/officeart/2005/8/layout/process5"/>
    <dgm:cxn modelId="{3EB308B1-8000-47A2-9EF3-F975D6F334CE}" type="presParOf" srcId="{A47479C7-F61E-47A4-985F-7C0A60346B8B}" destId="{EC3A1543-841F-4745-BD27-8BCE540AE940}" srcOrd="9" destOrd="0" presId="urn:microsoft.com/office/officeart/2005/8/layout/process5"/>
    <dgm:cxn modelId="{566063A2-1007-4D3C-8AB0-3F9101F175B5}" type="presParOf" srcId="{EC3A1543-841F-4745-BD27-8BCE540AE940}" destId="{955717B7-206D-412A-A751-265AEB0176D5}" srcOrd="0" destOrd="0" presId="urn:microsoft.com/office/officeart/2005/8/layout/process5"/>
    <dgm:cxn modelId="{4FD8D3D2-406F-4875-B469-27731CE14651}" type="presParOf" srcId="{A47479C7-F61E-47A4-985F-7C0A60346B8B}" destId="{5C48420E-BA5B-45D8-8D5E-2709C8AFE018}" srcOrd="10" destOrd="0" presId="urn:microsoft.com/office/officeart/2005/8/layout/process5"/>
    <dgm:cxn modelId="{BAC444CA-4917-4E90-B5B7-9278B64FF57B}" type="presParOf" srcId="{A47479C7-F61E-47A4-985F-7C0A60346B8B}" destId="{8CD45F3A-E65E-424C-B33D-633AA4E86488}" srcOrd="11" destOrd="0" presId="urn:microsoft.com/office/officeart/2005/8/layout/process5"/>
    <dgm:cxn modelId="{46B5BB12-D311-40CD-9BD6-9A180F5B6930}" type="presParOf" srcId="{8CD45F3A-E65E-424C-B33D-633AA4E86488}" destId="{FAD71E87-41A6-4E9B-BE84-484E6253E728}" srcOrd="0" destOrd="0" presId="urn:microsoft.com/office/officeart/2005/8/layout/process5"/>
    <dgm:cxn modelId="{8A708143-FDF9-4A44-949C-BD6B69AE117E}" type="presParOf" srcId="{A47479C7-F61E-47A4-985F-7C0A60346B8B}" destId="{FF08BD0C-FFA9-4111-8078-D129C8D6BF2D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28380-2A9B-44E1-87C3-A367A9ACF0E1}">
      <dsp:nvSpPr>
        <dsp:cNvPr id="0" name=""/>
        <dsp:cNvSpPr/>
      </dsp:nvSpPr>
      <dsp:spPr>
        <a:xfrm>
          <a:off x="3646" y="713430"/>
          <a:ext cx="1594371" cy="956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badi" panose="020B0604020104020204" pitchFamily="34" charset="0"/>
            </a:rPr>
            <a:t>Loading the csv dataset from previous step</a:t>
          </a:r>
          <a:endParaRPr lang="en-ID" sz="1200" kern="1200" dirty="0"/>
        </a:p>
      </dsp:txBody>
      <dsp:txXfrm>
        <a:off x="31665" y="741449"/>
        <a:ext cx="1538333" cy="900584"/>
      </dsp:txXfrm>
    </dsp:sp>
    <dsp:sp modelId="{34D7DCDB-7869-4E7F-8148-A22CF9476229}">
      <dsp:nvSpPr>
        <dsp:cNvPr id="0" name=""/>
        <dsp:cNvSpPr/>
      </dsp:nvSpPr>
      <dsp:spPr>
        <a:xfrm>
          <a:off x="1738322" y="994040"/>
          <a:ext cx="338006" cy="3954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000" kern="1200"/>
        </a:p>
      </dsp:txBody>
      <dsp:txXfrm>
        <a:off x="1738322" y="1073121"/>
        <a:ext cx="236604" cy="237242"/>
      </dsp:txXfrm>
    </dsp:sp>
    <dsp:sp modelId="{0A53FBDA-B131-46E3-B34A-28CD72A88442}">
      <dsp:nvSpPr>
        <dsp:cNvPr id="0" name=""/>
        <dsp:cNvSpPr/>
      </dsp:nvSpPr>
      <dsp:spPr>
        <a:xfrm>
          <a:off x="2235766" y="713430"/>
          <a:ext cx="1594371" cy="956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badi" panose="020B0604020104020204" pitchFamily="34" charset="0"/>
            </a:rPr>
            <a:t>Identify numerical and categorical column</a:t>
          </a:r>
          <a:endParaRPr lang="en-US" sz="1200" kern="1200" dirty="0">
            <a:latin typeface="Abadi" panose="020B0604020104020204" pitchFamily="34" charset="0"/>
          </a:endParaRPr>
        </a:p>
      </dsp:txBody>
      <dsp:txXfrm>
        <a:off x="2263785" y="741449"/>
        <a:ext cx="1538333" cy="900584"/>
      </dsp:txXfrm>
    </dsp:sp>
    <dsp:sp modelId="{D2D444D4-84EC-4D83-8464-9A5CB7BA0B04}">
      <dsp:nvSpPr>
        <dsp:cNvPr id="0" name=""/>
        <dsp:cNvSpPr/>
      </dsp:nvSpPr>
      <dsp:spPr>
        <a:xfrm>
          <a:off x="3970442" y="994040"/>
          <a:ext cx="338006" cy="3954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000" kern="1200"/>
        </a:p>
      </dsp:txBody>
      <dsp:txXfrm>
        <a:off x="3970442" y="1073121"/>
        <a:ext cx="236604" cy="237242"/>
      </dsp:txXfrm>
    </dsp:sp>
    <dsp:sp modelId="{48103DFF-F23C-446A-8BD3-4AC7CEEB08C8}">
      <dsp:nvSpPr>
        <dsp:cNvPr id="0" name=""/>
        <dsp:cNvSpPr/>
      </dsp:nvSpPr>
      <dsp:spPr>
        <a:xfrm>
          <a:off x="4467886" y="713430"/>
          <a:ext cx="1594371" cy="956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badi" panose="020B0604020104020204" pitchFamily="34" charset="0"/>
            </a:rPr>
            <a:t>Calculate the number of launches on each launch site</a:t>
          </a:r>
          <a:endParaRPr lang="en-US" sz="1200" kern="1200" dirty="0">
            <a:latin typeface="Abadi" panose="020B0604020104020204" pitchFamily="34" charset="0"/>
          </a:endParaRPr>
        </a:p>
      </dsp:txBody>
      <dsp:txXfrm>
        <a:off x="4495905" y="741449"/>
        <a:ext cx="1538333" cy="900584"/>
      </dsp:txXfrm>
    </dsp:sp>
    <dsp:sp modelId="{D79B3B8D-454E-4F47-8132-01E7B9137618}">
      <dsp:nvSpPr>
        <dsp:cNvPr id="0" name=""/>
        <dsp:cNvSpPr/>
      </dsp:nvSpPr>
      <dsp:spPr>
        <a:xfrm>
          <a:off x="6202562" y="994040"/>
          <a:ext cx="338006" cy="3954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000" kern="1200"/>
        </a:p>
      </dsp:txBody>
      <dsp:txXfrm>
        <a:off x="6202562" y="1073121"/>
        <a:ext cx="236604" cy="237242"/>
      </dsp:txXfrm>
    </dsp:sp>
    <dsp:sp modelId="{885D9131-5293-45D1-A385-C785E4927A45}">
      <dsp:nvSpPr>
        <dsp:cNvPr id="0" name=""/>
        <dsp:cNvSpPr/>
      </dsp:nvSpPr>
      <dsp:spPr>
        <a:xfrm>
          <a:off x="6700006" y="713430"/>
          <a:ext cx="1594371" cy="956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badi" panose="020B0604020104020204" pitchFamily="34" charset="0"/>
            </a:rPr>
            <a:t>Calculate number of occurrence of each orbit</a:t>
          </a:r>
          <a:endParaRPr lang="en-US" sz="1200" kern="1200" dirty="0">
            <a:latin typeface="Abadi" panose="020B0604020104020204" pitchFamily="34" charset="0"/>
          </a:endParaRPr>
        </a:p>
      </dsp:txBody>
      <dsp:txXfrm>
        <a:off x="6728025" y="741449"/>
        <a:ext cx="1538333" cy="900584"/>
      </dsp:txXfrm>
    </dsp:sp>
    <dsp:sp modelId="{F7D5DC20-2E0F-4D1E-8ADA-857F101E999B}">
      <dsp:nvSpPr>
        <dsp:cNvPr id="0" name=""/>
        <dsp:cNvSpPr/>
      </dsp:nvSpPr>
      <dsp:spPr>
        <a:xfrm rot="5400000">
          <a:off x="7328188" y="1781659"/>
          <a:ext cx="338006" cy="3954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000" kern="1200"/>
        </a:p>
      </dsp:txBody>
      <dsp:txXfrm rot="-5400000">
        <a:off x="7378570" y="1810358"/>
        <a:ext cx="237242" cy="236604"/>
      </dsp:txXfrm>
    </dsp:sp>
    <dsp:sp modelId="{30E13AA2-96EF-4771-AD66-E1E705113B5C}">
      <dsp:nvSpPr>
        <dsp:cNvPr id="0" name=""/>
        <dsp:cNvSpPr/>
      </dsp:nvSpPr>
      <dsp:spPr>
        <a:xfrm>
          <a:off x="6700006" y="2307802"/>
          <a:ext cx="1594371" cy="956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badi" panose="020B0604020104020204" pitchFamily="34" charset="0"/>
            </a:rPr>
            <a:t>Calculate the number and occurrence of mission outcome per orbit type</a:t>
          </a:r>
          <a:endParaRPr lang="en-US" sz="1200" kern="1200" dirty="0">
            <a:latin typeface="Abadi" panose="020B0604020104020204" pitchFamily="34" charset="0"/>
          </a:endParaRPr>
        </a:p>
      </dsp:txBody>
      <dsp:txXfrm>
        <a:off x="6728025" y="2335821"/>
        <a:ext cx="1538333" cy="900584"/>
      </dsp:txXfrm>
    </dsp:sp>
    <dsp:sp modelId="{EC3A1543-841F-4745-BD27-8BCE540AE940}">
      <dsp:nvSpPr>
        <dsp:cNvPr id="0" name=""/>
        <dsp:cNvSpPr/>
      </dsp:nvSpPr>
      <dsp:spPr>
        <a:xfrm rot="10800000">
          <a:off x="6221694" y="2588411"/>
          <a:ext cx="338006" cy="3954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000" kern="1200"/>
        </a:p>
      </dsp:txBody>
      <dsp:txXfrm rot="10800000">
        <a:off x="6323096" y="2667492"/>
        <a:ext cx="236604" cy="237242"/>
      </dsp:txXfrm>
    </dsp:sp>
    <dsp:sp modelId="{5C48420E-BA5B-45D8-8D5E-2709C8AFE018}">
      <dsp:nvSpPr>
        <dsp:cNvPr id="0" name=""/>
        <dsp:cNvSpPr/>
      </dsp:nvSpPr>
      <dsp:spPr>
        <a:xfrm>
          <a:off x="4467886" y="2307802"/>
          <a:ext cx="1594371" cy="956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badi" panose="020B0604020104020204" pitchFamily="34" charset="0"/>
            </a:rPr>
            <a:t>Create a landing outcome label from Outcome column</a:t>
          </a:r>
          <a:endParaRPr lang="en-US" sz="1200" kern="1200" dirty="0">
            <a:latin typeface="Abadi" panose="020B0604020104020204" pitchFamily="34" charset="0"/>
          </a:endParaRPr>
        </a:p>
      </dsp:txBody>
      <dsp:txXfrm>
        <a:off x="4495905" y="2335821"/>
        <a:ext cx="1538333" cy="900584"/>
      </dsp:txXfrm>
    </dsp:sp>
    <dsp:sp modelId="{8CD45F3A-E65E-424C-B33D-633AA4E86488}">
      <dsp:nvSpPr>
        <dsp:cNvPr id="0" name=""/>
        <dsp:cNvSpPr/>
      </dsp:nvSpPr>
      <dsp:spPr>
        <a:xfrm rot="10800000">
          <a:off x="3989574" y="2588411"/>
          <a:ext cx="338006" cy="3954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000" kern="1200"/>
        </a:p>
      </dsp:txBody>
      <dsp:txXfrm rot="10800000">
        <a:off x="4090976" y="2667492"/>
        <a:ext cx="236604" cy="237242"/>
      </dsp:txXfrm>
    </dsp:sp>
    <dsp:sp modelId="{FF08BD0C-FFA9-4111-8078-D129C8D6BF2D}">
      <dsp:nvSpPr>
        <dsp:cNvPr id="0" name=""/>
        <dsp:cNvSpPr/>
      </dsp:nvSpPr>
      <dsp:spPr>
        <a:xfrm>
          <a:off x="2235766" y="2307802"/>
          <a:ext cx="1594371" cy="9566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badi" panose="020B0604020104020204" pitchFamily="34" charset="0"/>
            </a:rPr>
            <a:t>Assign the landing outcome label to the dataframe</a:t>
          </a:r>
          <a:endParaRPr lang="en-US" sz="1200" kern="1200" dirty="0">
            <a:latin typeface="Abadi" panose="020B0604020104020204" pitchFamily="34" charset="0"/>
          </a:endParaRPr>
        </a:p>
      </dsp:txBody>
      <dsp:txXfrm>
        <a:off x="2263785" y="2335821"/>
        <a:ext cx="1538333" cy="900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65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icharenatha/IBM_Data_Science_Capstone/blob/main/Data%20Wrangling%20-%20EDA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charenatha/IBM_Data_Science_Capstone/blob/main/EDA%20with%20SQL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harenatha/IBM_Data_Science_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harenatha/IBM_Data_Science_Capstone/blob/main/spacex_dash_app1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harenatha/IBM_Data_Science_Capstone/blob/master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p-tok.dataplatform.cloud.ibm.com/analytics/notebooks/v2/bec19779-a9fe-4dbd-95f8-08738062f346/view?access_token=bdb463948030ede1a5a4644f132a36c2a23e03021a623eb65b3923d103ae1e9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harenatha/IBM_Data_Science_Capstone/blob/main/Data%20Collection%20API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harenatha/IBM_Data_Science_Capstone/blob/main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Filycia Renatha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 May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5920" y="1476230"/>
            <a:ext cx="11019840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process flowchart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https://github.com/icharenatha/IBM_Data_Science_Capstone/blob/main/Data%20Wrangling%20-%20EDA.ipynb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DA8C205-C785-3BB5-0C62-017F9AF5A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763593"/>
              </p:ext>
            </p:extLst>
          </p:nvPr>
        </p:nvGraphicFramePr>
        <p:xfrm>
          <a:off x="1114734" y="2356734"/>
          <a:ext cx="8298024" cy="3977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C147A-DE53-A6E6-8AFA-999CC02DD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611" y="972185"/>
            <a:ext cx="8451971" cy="46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040" y="1493520"/>
            <a:ext cx="11734800" cy="5364480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performed are as follow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download the dataset (CSV format) and load the table into IBM DB2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DB2, we change the data types and import the schema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load the SQL table into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using python magic %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connection strings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there are some EDA task we perform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 (select distinct)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 (…like ‘CCA%’ limit 5)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 (using group by and order by)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 (using avg in sub query, group by and order by)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achieved. (using min DATE)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 using a subquery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https://github.com/icharenatha/IBM_Data_Science_Capstone/blob/main/EDA%20with%20SQL.ipynb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marked all launch sites by adding markers, circles to easily find the launch site on the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add marker colors to differentiate success/failed launches on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create lines and distance marker to show distance of each launch sites to the nearest coastline, highway, railway and city.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https://github.com/icharenatha/IBM_Data_Science_Capstone/blob/main/lab_jupyter_launch_site_location.ipynb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of Total Success launches of each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interaction to pick each launch site and show it on the pie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 to show the correlation between payload mass (kg) and launch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interaction to pick payload mass range and show it on the scatterplot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https://github.com/icharenatha/IBM_Data_Science_Capstone/blob/main/spacex_dash_app1.py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1705" y="1623436"/>
            <a:ext cx="10888590" cy="480377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loaded the data from CSV into panda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choose feature X from the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standardized the data using .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function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choose feature Y (Class / outcome) and create a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array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split our data into training and test split. (train set 72 samples, test set 18 samples)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different machine learning models and tune different hyperparameters using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get the accuracy of each model and found the best performing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https://github.com/icharenatha/IBM_Data_Science_Capstone/blob/master/SpaceX_Machine%20Learning%20Prediction_Part_5.ipynb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 is a permalink to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just incase the file unable to be loaded correctly on GitHub using the above link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https://jp-tok.dataplatform.cloud.ibm.com/analytics/notebooks/v2/bec19779-a9fe-4dbd-95f8-08738062f346/view?access_token=bdb463948030ede1a5a4644f132a36c2a23e03021a623eb65b3923d103ae1e9e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91AC-932F-F5E3-E056-0DD515117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872" y="3429000"/>
            <a:ext cx="8725382" cy="4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40701"/>
            <a:ext cx="10592999" cy="51983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CCAFS SLC 40 site is more frequent compare to the others.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site is only used after more than 20 flight number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flight number increase, the more successful first stage to land most likely from KSC LC 39A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2B69C-9472-D482-8A03-63D5CE56D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46" y="2153968"/>
            <a:ext cx="10468867" cy="205477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8EA7A61-DDDA-7AFC-A4C0-999827AAF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510880"/>
            <a:ext cx="9894031" cy="51301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rockets launched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mass(greater than 10000)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Pay Loads with lower mass (less than 10000) have been launched from CCAFS SLC 40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6D44F-FAD0-FE1D-8264-F8401AAE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2119379"/>
            <a:ext cx="10618130" cy="20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97031" y="1745673"/>
            <a:ext cx="5239018" cy="41480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 is on orbit ES-L1, GEO, HEO and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rate is on orbit GTO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E320E-839C-0255-B1B8-F501CE0A6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2515665"/>
            <a:ext cx="5239019" cy="34736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309924-8DFF-FC55-9796-CD7DB358919F}"/>
              </a:ext>
            </a:extLst>
          </p:cNvPr>
          <p:cNvSpPr txBox="1">
            <a:spLocks/>
          </p:cNvSpPr>
          <p:nvPr/>
        </p:nvSpPr>
        <p:spPr>
          <a:xfrm>
            <a:off x="734028" y="1743810"/>
            <a:ext cx="5239018" cy="41480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36747"/>
            <a:ext cx="10515600" cy="47904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shift to VLEO orbit is observed as the flight number increase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related to the number of flights; on the other hand, there seems to be no relationship between flight number when in GTO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3D7F3-B1CC-580B-E4B3-43C4BC0F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30" y="2094922"/>
            <a:ext cx="10778311" cy="22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2F6C71-6667-B665-AE86-9165993985CF}"/>
              </a:ext>
            </a:extLst>
          </p:cNvPr>
          <p:cNvSpPr txBox="1">
            <a:spLocks/>
          </p:cNvSpPr>
          <p:nvPr/>
        </p:nvSpPr>
        <p:spPr>
          <a:xfrm>
            <a:off x="770011" y="1636747"/>
            <a:ext cx="10515600" cy="47904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orbit and Payload mass at the range around 2000, as well as between GTO at the range of 4000 – 8000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B6AE9C-50B2-1DBA-D3A6-E450A679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28" y="2077641"/>
            <a:ext cx="10169891" cy="201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63430" y="1996688"/>
            <a:ext cx="4834706" cy="40288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keep increasing since 2013 until 2020 and quite stabilized since 2019, potentially due to advance in research and technology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4FE77-B444-013A-C551-B9E0579C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80" y="2924222"/>
            <a:ext cx="5264421" cy="33021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B11EFD-EE8D-F587-A8AE-A9BE268E0483}"/>
              </a:ext>
            </a:extLst>
          </p:cNvPr>
          <p:cNvSpPr txBox="1">
            <a:spLocks/>
          </p:cNvSpPr>
          <p:nvPr/>
        </p:nvSpPr>
        <p:spPr>
          <a:xfrm>
            <a:off x="696943" y="1996688"/>
            <a:ext cx="5399058" cy="44750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do this, we use SQL magic in python with the following code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45EB8-7570-B566-3253-DEE9D1ED6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7" y="2792133"/>
            <a:ext cx="5083125" cy="27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E3947D-80C0-8828-EE3B-250D4D4C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11" y="2505695"/>
            <a:ext cx="10239776" cy="32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carried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bossters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NASA (CRS) is 45596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SQL code is actually to find the top 3 boosters customer where we can see that NASA (CRS) is on the top 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5E4C7-67D8-16A2-6BF9-F26C6A86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82" y="3680500"/>
            <a:ext cx="10081099" cy="23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are using avg function in a subquery to find the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52351-32D8-DA2F-3D74-BACDBA19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13" y="3350385"/>
            <a:ext cx="9816537" cy="14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are using min() function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EE3EDD-AA63-F8F8-B3E7-51A7A7677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48" y="2759040"/>
            <a:ext cx="8096393" cy="20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BOOSTER_VERSION, LANDING__OUTCOME, PAYLOAD_MASS__KG_ from SPACEXTAB where LANDING__OUTCOME = 'Success (drone ship)' and 4000&lt; PAYLOAD_MASS__KG_&lt;6000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DAEA4-D1A9-A98C-1CF7-29C572BC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04" y="2553284"/>
            <a:ext cx="8896807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18455" y="1661452"/>
            <a:ext cx="10418712" cy="4657898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API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 using Pandas and Matplotlib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visual with Folium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dashboard with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using various Machine Learning classification method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results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outcomes total number is 1 failure and 100 success, however 1 have payload status unclear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CAB23-F8EA-DAB2-6732-78DD30848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12" y="2337507"/>
            <a:ext cx="6813950" cy="19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are using max() function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8DB9B-73DB-E820-952E-764DDD93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77" y="2824840"/>
            <a:ext cx="7295788" cy="38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1DFE1-2B98-A22A-01C1-9C6188BC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38" y="1374616"/>
            <a:ext cx="9138695" cy="49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FDA40-1A75-E719-6B41-BDAED6F0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16" y="1398106"/>
            <a:ext cx="9745589" cy="50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Lanch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Sites marked on 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D0334-30F1-231D-4165-1A730345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850" y="1825625"/>
            <a:ext cx="408326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BFFF5-7BB8-8C27-FAC0-458C4EE9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599" y="2320433"/>
            <a:ext cx="4083260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26888-3A3F-4F8C-E6D4-A1AE15AA8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41" y="1213929"/>
            <a:ext cx="8015213" cy="501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9CFEA-EDAB-0398-B7B2-F9EC183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84" y="1505787"/>
            <a:ext cx="7718776" cy="45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23813"/>
            <a:ext cx="10037855" cy="3928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The goal of this project is to predict if the first stage of SpaceX Falcon 9 rocket will land successfully and where is it most likely to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Ultimately is to predict if the first stage of SpaceX Falcon 9 rocket will land successfully, where we can also answer the following :</a:t>
            </a:r>
          </a:p>
          <a:p>
            <a:pPr lvl="2"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relation of various features that determine the success rate of a successful landing.</a:t>
            </a:r>
          </a:p>
          <a:p>
            <a:pPr lvl="2"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AC651-DC5B-A887-83D0-75A0DC97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52" y="2236088"/>
            <a:ext cx="7388240" cy="467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1F480-3743-4806-99CF-21FB6248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13" y="2225612"/>
            <a:ext cx="8061190" cy="44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08760"/>
            <a:ext cx="11071470" cy="496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have similar accuracy score, however the highest is Decision Tree for 0,88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E04B8E-67F8-62ED-C39C-82BCB48CE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70" y="1898935"/>
            <a:ext cx="4335224" cy="35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70023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performing model is Decision tree and this is the confusion matrix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prediction, 12 test samples will land successfully and 4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 land successfully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model has 2 false positive and 0 false negative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FC2A9-309C-4788-EF78-D8A0AC8C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087" y="2771652"/>
            <a:ext cx="4050210" cy="31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model to predict if first stage will successfully land or not is 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from all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best machine learning algorithm for this task.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DFF95-69CA-FF71-C14A-6DE55C62F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780" y="1875054"/>
            <a:ext cx="7508383" cy="38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Falcon 9 and Falcon Heavy Launches Records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Regression, K Nearest Neighbor, Support Vector Machine and Decision Tree models are built and evaluated based on their accuracy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4992"/>
            <a:ext cx="10515600" cy="31620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was done using get request to the SpaceX API and web scrapping from Wikipedia.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 we parsed the response content from html using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from API .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function call and turn it into a pandas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function.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 we cleaned the data by data wrangling including handling the missing values as necessary.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final result is a pandas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that can be exported into CSV for next step which is the Exploratory Data Analysis (EDA)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in a flowchart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137FE-9DE1-F31C-C263-0C5CA841E631}"/>
              </a:ext>
            </a:extLst>
          </p:cNvPr>
          <p:cNvSpPr txBox="1"/>
          <p:nvPr/>
        </p:nvSpPr>
        <p:spPr>
          <a:xfrm>
            <a:off x="914399" y="4785756"/>
            <a:ext cx="1638795" cy="584775"/>
          </a:xfrm>
          <a:prstGeom prst="rect">
            <a:avLst/>
          </a:prstGeom>
          <a:noFill/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SpaceX Rest API</a:t>
            </a:r>
          </a:p>
          <a:p>
            <a:pPr algn="ctr"/>
            <a:endParaRPr lang="en-ID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847C-5A76-E722-0303-44CAE2FB2FD8}"/>
              </a:ext>
            </a:extLst>
          </p:cNvPr>
          <p:cNvSpPr txBox="1"/>
          <p:nvPr/>
        </p:nvSpPr>
        <p:spPr>
          <a:xfrm>
            <a:off x="914400" y="5815519"/>
            <a:ext cx="1555668" cy="584775"/>
          </a:xfrm>
          <a:prstGeom prst="rect">
            <a:avLst/>
          </a:prstGeom>
          <a:noFill/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WebScrapping</a:t>
            </a:r>
            <a:endParaRPr lang="en-US" sz="1600" dirty="0"/>
          </a:p>
          <a:p>
            <a:pPr algn="ctr"/>
            <a:r>
              <a:rPr lang="en-US" sz="1600" dirty="0"/>
              <a:t>Wikipedia</a:t>
            </a:r>
            <a:endParaRPr lang="en-ID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B93C7-2886-25E1-02ED-44589FFEAD95}"/>
              </a:ext>
            </a:extLst>
          </p:cNvPr>
          <p:cNvSpPr txBox="1"/>
          <p:nvPr/>
        </p:nvSpPr>
        <p:spPr>
          <a:xfrm>
            <a:off x="2966851" y="4785755"/>
            <a:ext cx="1830780" cy="584775"/>
          </a:xfrm>
          <a:prstGeom prst="rect">
            <a:avLst/>
          </a:prstGeom>
          <a:noFill/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Obtain response in JSON</a:t>
            </a:r>
            <a:endParaRPr lang="en-ID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DBE65-2ED7-144F-6BBE-96788FC01707}"/>
              </a:ext>
            </a:extLst>
          </p:cNvPr>
          <p:cNvSpPr txBox="1"/>
          <p:nvPr/>
        </p:nvSpPr>
        <p:spPr>
          <a:xfrm>
            <a:off x="2966851" y="5815519"/>
            <a:ext cx="1830780" cy="584775"/>
          </a:xfrm>
          <a:prstGeom prst="rect">
            <a:avLst/>
          </a:prstGeom>
          <a:noFill/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Parse response with </a:t>
            </a:r>
            <a:r>
              <a:rPr lang="en-US" sz="1600" dirty="0" err="1"/>
              <a:t>BeautifulSoup</a:t>
            </a:r>
            <a:endParaRPr lang="en-ID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8D5A7-B73C-9EA2-AE0A-05FB0BBF1F97}"/>
              </a:ext>
            </a:extLst>
          </p:cNvPr>
          <p:cNvSpPr txBox="1"/>
          <p:nvPr/>
        </p:nvSpPr>
        <p:spPr>
          <a:xfrm>
            <a:off x="5421179" y="4664239"/>
            <a:ext cx="1830780" cy="830997"/>
          </a:xfrm>
          <a:prstGeom prst="rect">
            <a:avLst/>
          </a:prstGeom>
          <a:noFill/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Normalize data to create a panda </a:t>
            </a:r>
            <a:r>
              <a:rPr lang="en-US" sz="1600" dirty="0" err="1"/>
              <a:t>dataframe</a:t>
            </a:r>
            <a:endParaRPr lang="en-ID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89BBE-17C3-CB3D-F383-4688948D1A2B}"/>
              </a:ext>
            </a:extLst>
          </p:cNvPr>
          <p:cNvSpPr txBox="1"/>
          <p:nvPr/>
        </p:nvSpPr>
        <p:spPr>
          <a:xfrm>
            <a:off x="5421179" y="5804549"/>
            <a:ext cx="1830780" cy="584775"/>
          </a:xfrm>
          <a:prstGeom prst="rect">
            <a:avLst/>
          </a:prstGeom>
          <a:noFill/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Create panda </a:t>
            </a:r>
            <a:r>
              <a:rPr lang="en-US" sz="1600" dirty="0" err="1"/>
              <a:t>dataframe</a:t>
            </a:r>
            <a:endParaRPr lang="en-ID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11806-FB7D-9C60-4533-D76D84C24C2E}"/>
              </a:ext>
            </a:extLst>
          </p:cNvPr>
          <p:cNvSpPr txBox="1"/>
          <p:nvPr/>
        </p:nvSpPr>
        <p:spPr>
          <a:xfrm>
            <a:off x="7864968" y="5274098"/>
            <a:ext cx="1830780" cy="584775"/>
          </a:xfrm>
          <a:prstGeom prst="rect">
            <a:avLst/>
          </a:prstGeom>
          <a:noFill/>
          <a:ln>
            <a:solidFill>
              <a:srgbClr val="0B49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Export to CSV</a:t>
            </a:r>
            <a:r>
              <a:rPr lang="en-ID" sz="1600" dirty="0"/>
              <a:t> – </a:t>
            </a:r>
          </a:p>
          <a:p>
            <a:pPr algn="ctr"/>
            <a:r>
              <a:rPr lang="en-ID" sz="1600" dirty="0"/>
              <a:t>Ready for EDA</a:t>
            </a:r>
            <a:endParaRPr lang="en-US" sz="1600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6CB0F77-F2ED-F0CB-07A2-4038C790BE5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7251959" y="5079738"/>
            <a:ext cx="613009" cy="4867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EEB779-3C4A-2DC5-624A-049D816B4B72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7251959" y="5566486"/>
            <a:ext cx="613009" cy="5304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5A0DB2-00EC-3E61-D556-62B1E13CECA3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2553194" y="5078143"/>
            <a:ext cx="4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7A50C2-1F9F-6BA7-502B-FEC372929BAC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797631" y="5078143"/>
            <a:ext cx="623548" cy="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97C341-FDCC-07DE-C7C0-CB67C311B1D2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797631" y="6096937"/>
            <a:ext cx="623548" cy="1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999601-635A-9384-95D4-56ECCEC1E12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470068" y="6107907"/>
            <a:ext cx="496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460666"/>
            <a:ext cx="5461000" cy="5397334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1C7DDB"/>
                </a:solidFill>
                <a:latin typeface="Abadi"/>
              </a:rPr>
              <a:t>Get request from API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1C7DDB"/>
                </a:solidFill>
                <a:latin typeface="Abadi"/>
              </a:rPr>
              <a:t>Normalize the data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solidFill>
                  <a:srgbClr val="1C7DDB"/>
                </a:solidFill>
                <a:latin typeface="Abadi"/>
              </a:rPr>
              <a:t>Deal with Missing values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1C7DDB"/>
                </a:solidFill>
                <a:latin typeface="Abadi"/>
              </a:rPr>
              <a:t>Export to CSV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752724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r>
              <a:rPr lang="en-US" dirty="0"/>
              <a:t>SpaceX API : </a:t>
            </a:r>
            <a:r>
              <a:rPr lang="en-US" dirty="0">
                <a:hlinkClick r:id="rId3"/>
              </a:rPr>
              <a:t>https://github.com/icharenatha/IBM_Data_Science_Capstone/blob/main/Data%20Collection%20API.ipynb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2CDD41-7B3B-F649-C1C3-19A22EE08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913" y="1752724"/>
            <a:ext cx="4157490" cy="778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5F049-8DD4-3EFA-5669-233C4EE9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913" y="3193505"/>
            <a:ext cx="4822508" cy="7095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A1A0D-8954-E625-6396-CEC1F6EBE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811" y="6388319"/>
            <a:ext cx="3936005" cy="425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77DF45-ECAC-AAFE-56D4-753968A8E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913" y="4686355"/>
            <a:ext cx="3936006" cy="82124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ED18BE-43FC-20E4-B566-C636B0B9714E}"/>
              </a:ext>
            </a:extLst>
          </p:cNvPr>
          <p:cNvSpPr/>
          <p:nvPr/>
        </p:nvSpPr>
        <p:spPr>
          <a:xfrm rot="5400000">
            <a:off x="7347687" y="2513719"/>
            <a:ext cx="407465" cy="372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D80B99D-809F-4E34-C54B-BD366C2D623F}"/>
              </a:ext>
            </a:extLst>
          </p:cNvPr>
          <p:cNvSpPr/>
          <p:nvPr/>
        </p:nvSpPr>
        <p:spPr>
          <a:xfrm rot="5400000">
            <a:off x="7347686" y="3933392"/>
            <a:ext cx="407465" cy="372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D413608-75EE-FF12-3D10-283678ECDCC8}"/>
              </a:ext>
            </a:extLst>
          </p:cNvPr>
          <p:cNvSpPr/>
          <p:nvPr/>
        </p:nvSpPr>
        <p:spPr>
          <a:xfrm rot="5400000">
            <a:off x="7347687" y="5581412"/>
            <a:ext cx="407465" cy="372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/>
              <a:t>Web Scrapping : </a:t>
            </a:r>
            <a:r>
              <a:rPr lang="en-US" sz="2400" dirty="0">
                <a:hlinkClick r:id="rId3"/>
              </a:rPr>
              <a:t>https://github.com/icharenatha/IBM_Data_Science_Capstone/blob/main/Data%20Collection%20with%20Web%20Scraping.ipynb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5C36F-0E79-8C9A-AB6A-7C148A5F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752" y="1225255"/>
            <a:ext cx="6978169" cy="39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</TotalTime>
  <Words>2788</Words>
  <Application>Microsoft Office PowerPoint</Application>
  <PresentationFormat>Widescreen</PresentationFormat>
  <Paragraphs>349</Paragraphs>
  <Slides>47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Filycia Renatha</cp:lastModifiedBy>
  <cp:revision>202</cp:revision>
  <dcterms:created xsi:type="dcterms:W3CDTF">2021-04-29T18:58:34Z</dcterms:created>
  <dcterms:modified xsi:type="dcterms:W3CDTF">2022-06-04T14:43:15Z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